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35" r:id="rId3"/>
  </p:sldMasterIdLst>
  <p:notesMasterIdLst>
    <p:notesMasterId r:id="rId46"/>
  </p:notesMasterIdLst>
  <p:handoutMasterIdLst>
    <p:handoutMasterId r:id="rId47"/>
  </p:handoutMasterIdLst>
  <p:sldIdLst>
    <p:sldId id="266" r:id="rId4"/>
    <p:sldId id="267" r:id="rId5"/>
    <p:sldId id="313" r:id="rId6"/>
    <p:sldId id="268" r:id="rId7"/>
    <p:sldId id="281" r:id="rId8"/>
    <p:sldId id="280" r:id="rId9"/>
    <p:sldId id="282" r:id="rId10"/>
    <p:sldId id="284" r:id="rId11"/>
    <p:sldId id="283" r:id="rId12"/>
    <p:sldId id="285" r:id="rId13"/>
    <p:sldId id="286" r:id="rId14"/>
    <p:sldId id="287" r:id="rId15"/>
    <p:sldId id="288" r:id="rId16"/>
    <p:sldId id="289" r:id="rId17"/>
    <p:sldId id="290" r:id="rId18"/>
    <p:sldId id="291" r:id="rId19"/>
    <p:sldId id="292" r:id="rId20"/>
    <p:sldId id="294" r:id="rId21"/>
    <p:sldId id="293" r:id="rId22"/>
    <p:sldId id="295" r:id="rId23"/>
    <p:sldId id="314" r:id="rId24"/>
    <p:sldId id="275" r:id="rId25"/>
    <p:sldId id="296" r:id="rId26"/>
    <p:sldId id="297" r:id="rId27"/>
    <p:sldId id="298" r:id="rId28"/>
    <p:sldId id="299" r:id="rId29"/>
    <p:sldId id="300" r:id="rId30"/>
    <p:sldId id="273" r:id="rId31"/>
    <p:sldId id="276" r:id="rId32"/>
    <p:sldId id="301" r:id="rId33"/>
    <p:sldId id="278" r:id="rId34"/>
    <p:sldId id="302" r:id="rId35"/>
    <p:sldId id="303" r:id="rId36"/>
    <p:sldId id="304" r:id="rId37"/>
    <p:sldId id="306" r:id="rId38"/>
    <p:sldId id="307" r:id="rId39"/>
    <p:sldId id="308" r:id="rId40"/>
    <p:sldId id="305" r:id="rId41"/>
    <p:sldId id="311" r:id="rId42"/>
    <p:sldId id="312" r:id="rId43"/>
    <p:sldId id="309" r:id="rId44"/>
    <p:sldId id="3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3964"/>
    <a:srgbClr val="00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3" autoAdjust="0"/>
    <p:restoredTop sz="92686" autoAdjust="0"/>
  </p:normalViewPr>
  <p:slideViewPr>
    <p:cSldViewPr snapToGrid="0">
      <p:cViewPr varScale="1">
        <p:scale>
          <a:sx n="117" d="100"/>
          <a:sy n="117" d="100"/>
        </p:scale>
        <p:origin x="432" y="114"/>
      </p:cViewPr>
      <p:guideLst/>
    </p:cSldViewPr>
  </p:slideViewPr>
  <p:notesTextViewPr>
    <p:cViewPr>
      <p:scale>
        <a:sx n="3" d="2"/>
        <a:sy n="3" d="2"/>
      </p:scale>
      <p:origin x="0" y="0"/>
    </p:cViewPr>
  </p:notesTextViewPr>
  <p:sorterViewPr>
    <p:cViewPr>
      <p:scale>
        <a:sx n="100" d="100"/>
        <a:sy n="100" d="100"/>
      </p:scale>
      <p:origin x="0" y="-708"/>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976657-359C-B294-5870-9F67C2C285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F197B9F-4684-79CF-BBB1-219DE4B5F1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74E9B7-421F-4AC9-BAA8-88BD7359E6C8}" type="datetimeFigureOut">
              <a:rPr lang="en-GB" smtClean="0"/>
              <a:t>24/01/2024</a:t>
            </a:fld>
            <a:endParaRPr lang="en-GB"/>
          </a:p>
        </p:txBody>
      </p:sp>
      <p:sp>
        <p:nvSpPr>
          <p:cNvPr id="4" name="Footer Placeholder 3">
            <a:extLst>
              <a:ext uri="{FF2B5EF4-FFF2-40B4-BE49-F238E27FC236}">
                <a16:creationId xmlns:a16="http://schemas.microsoft.com/office/drawing/2014/main" id="{72FA1CAF-3922-C265-F957-3AF5646DB4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50219AA-5BED-66D0-6F6D-231BFC3888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A8F2A9-3B53-4237-A7D5-6A1B2E4F9DF9}" type="slidenum">
              <a:rPr lang="en-GB" smtClean="0"/>
              <a:t>‹#›</a:t>
            </a:fld>
            <a:endParaRPr lang="en-GB"/>
          </a:p>
        </p:txBody>
      </p:sp>
    </p:spTree>
    <p:extLst>
      <p:ext uri="{BB962C8B-B14F-4D97-AF65-F5344CB8AC3E}">
        <p14:creationId xmlns:p14="http://schemas.microsoft.com/office/powerpoint/2010/main" val="4289506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64683-B748-450F-8BD8-B7AFC13D4708}"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350E4-AAD7-4F37-BB94-DFFBBF99A2FB}" type="slidenum">
              <a:rPr lang="en-GB" smtClean="0"/>
              <a:t>‹#›</a:t>
            </a:fld>
            <a:endParaRPr lang="en-GB"/>
          </a:p>
        </p:txBody>
      </p:sp>
    </p:spTree>
    <p:extLst>
      <p:ext uri="{BB962C8B-B14F-4D97-AF65-F5344CB8AC3E}">
        <p14:creationId xmlns:p14="http://schemas.microsoft.com/office/powerpoint/2010/main" val="79664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Moto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engine&#10;&#10;Description automatically generated">
            <a:extLst>
              <a:ext uri="{FF2B5EF4-FFF2-40B4-BE49-F238E27FC236}">
                <a16:creationId xmlns:a16="http://schemas.microsoft.com/office/drawing/2014/main" id="{EF574C13-8410-484A-8E61-7E6DA8F176EF}"/>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l="1283" t="16708"/>
          <a:stretch/>
        </p:blipFill>
        <p:spPr>
          <a:xfrm>
            <a:off x="-2" y="0"/>
            <a:ext cx="12192001" cy="6858000"/>
          </a:xfrm>
          <a:prstGeom prst="rect">
            <a:avLst/>
          </a:prstGeom>
        </p:spPr>
      </p:pic>
      <p:sp>
        <p:nvSpPr>
          <p:cNvPr id="5" name="Title 1">
            <a:extLst>
              <a:ext uri="{FF2B5EF4-FFF2-40B4-BE49-F238E27FC236}">
                <a16:creationId xmlns:a16="http://schemas.microsoft.com/office/drawing/2014/main" id="{EDB8D250-5DB1-460A-D213-39D0D8EEBAD1}"/>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9" name="Picture 8" descr="A black background with white text&#10;&#10;Description automatically generated">
            <a:extLst>
              <a:ext uri="{FF2B5EF4-FFF2-40B4-BE49-F238E27FC236}">
                <a16:creationId xmlns:a16="http://schemas.microsoft.com/office/drawing/2014/main" id="{143BF137-44B8-EA2D-343F-602570D5B3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334594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96F5-994F-279C-993A-A024347626DA}"/>
              </a:ext>
            </a:extLst>
          </p:cNvPr>
          <p:cNvSpPr>
            <a:spLocks noGrp="1"/>
          </p:cNvSpPr>
          <p:nvPr>
            <p:ph type="title"/>
          </p:nvPr>
        </p:nvSpPr>
        <p:spPr/>
        <p:txBody>
          <a:body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09954ADA-06AF-4DBA-BBD8-1F3DD2AE3306}"/>
              </a:ext>
            </a:extLst>
          </p:cNvPr>
          <p:cNvSpPr>
            <a:spLocks noGrp="1"/>
          </p:cNvSpPr>
          <p:nvPr>
            <p:ph idx="1"/>
          </p:nvPr>
        </p:nvSpPr>
        <p:spPr>
          <a:xfrm>
            <a:off x="1552756" y="1285336"/>
            <a:ext cx="9023230" cy="5091558"/>
          </a:xfrm>
          <a:prstGeom prst="rect">
            <a:avLst/>
          </a:prstGeom>
        </p:spPr>
        <p:txBody>
          <a:bodyPr/>
          <a:lstStyle>
            <a:lvl1pPr marL="228600" indent="-228600">
              <a:buClr>
                <a:srgbClr val="FFCC00"/>
              </a:buClr>
              <a:buFont typeface="Calibri" panose="020F0502020204030204" pitchFamily="34" charset="0"/>
              <a:buChar char="•"/>
              <a:defRPr>
                <a:solidFill>
                  <a:srgbClr val="003964"/>
                </a:solidFill>
                <a:latin typeface="Calibri" panose="020F0502020204030204" pitchFamily="34" charset="0"/>
                <a:ea typeface="Calibri" panose="020F0502020204030204" pitchFamily="34" charset="0"/>
                <a:cs typeface="Calibri" panose="020F0502020204030204" pitchFamily="34" charset="0"/>
              </a:defRPr>
            </a:lvl1pPr>
            <a:lvl2pPr marL="685800" indent="-228600">
              <a:buClr>
                <a:srgbClr val="FFCC00"/>
              </a:buClr>
              <a:buFont typeface="Calibri" panose="020F0502020204030204" pitchFamily="34" charset="0"/>
              <a:buChar char="-"/>
              <a:defRPr>
                <a:solidFill>
                  <a:srgbClr val="003964"/>
                </a:solidFill>
                <a:latin typeface="Calibri" panose="020F0502020204030204" pitchFamily="34" charset="0"/>
                <a:ea typeface="Calibri" panose="020F0502020204030204" pitchFamily="34" charset="0"/>
                <a:cs typeface="Calibri" panose="020F0502020204030204" pitchFamily="34" charset="0"/>
              </a:defRPr>
            </a:lvl2pPr>
            <a:lvl3pPr marL="1143000" indent="-228600">
              <a:buClr>
                <a:srgbClr val="FFCC00"/>
              </a:buClr>
              <a:buFont typeface="Calibri" panose="020F0502020204030204" pitchFamily="34" charset="0"/>
              <a:buChar char="-"/>
              <a:defRPr>
                <a:solidFill>
                  <a:srgbClr val="003964"/>
                </a:solidFill>
                <a:latin typeface="Calibri" panose="020F0502020204030204" pitchFamily="34" charset="0"/>
                <a:ea typeface="Calibri" panose="020F0502020204030204" pitchFamily="34" charset="0"/>
                <a:cs typeface="Calibri" panose="020F0502020204030204" pitchFamily="34" charset="0"/>
              </a:defRPr>
            </a:lvl3pPr>
            <a:lvl4pPr marL="1600200" indent="-228600">
              <a:buClr>
                <a:srgbClr val="FFCC00"/>
              </a:buClr>
              <a:buFont typeface="Calibri" panose="020F0502020204030204" pitchFamily="34" charset="0"/>
              <a:buChar char="-"/>
              <a:defRPr>
                <a:solidFill>
                  <a:srgbClr val="003964"/>
                </a:solidFill>
                <a:latin typeface="Calibri" panose="020F0502020204030204" pitchFamily="34" charset="0"/>
                <a:ea typeface="Calibri" panose="020F0502020204030204" pitchFamily="34" charset="0"/>
                <a:cs typeface="Calibri" panose="020F0502020204030204" pitchFamily="34" charset="0"/>
              </a:defRPr>
            </a:lvl4pPr>
            <a:lvl5pPr marL="2057400" indent="-228600">
              <a:buClr>
                <a:srgbClr val="FFCC00"/>
              </a:buClr>
              <a:buFont typeface="Calibri" panose="020F0502020204030204" pitchFamily="34" charset="0"/>
              <a:buChar char="-"/>
              <a:defRPr>
                <a:solidFill>
                  <a:srgbClr val="003964"/>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Slide Number Placeholder 5">
            <a:extLst>
              <a:ext uri="{FF2B5EF4-FFF2-40B4-BE49-F238E27FC236}">
                <a16:creationId xmlns:a16="http://schemas.microsoft.com/office/drawing/2014/main" id="{9DCF8B48-E812-D372-888C-87A9F147AAE4}"/>
              </a:ext>
            </a:extLst>
          </p:cNvPr>
          <p:cNvSpPr>
            <a:spLocks noGrp="1"/>
          </p:cNvSpPr>
          <p:nvPr>
            <p:ph type="sldNum" sz="quarter" idx="12"/>
          </p:nvPr>
        </p:nvSpPr>
        <p:spPr/>
        <p:txBody>
          <a:bodyPr/>
          <a:lstStyle/>
          <a:p>
            <a:fld id="{937BB78C-D18E-4E9E-8B8E-73BEA809A854}" type="slidenum">
              <a:rPr lang="fr-BE" smtClean="0"/>
              <a:t>‹#›</a:t>
            </a:fld>
            <a:endParaRPr lang="fr-BE"/>
          </a:p>
        </p:txBody>
      </p:sp>
    </p:spTree>
    <p:extLst>
      <p:ext uri="{BB962C8B-B14F-4D97-AF65-F5344CB8AC3E}">
        <p14:creationId xmlns:p14="http://schemas.microsoft.com/office/powerpoint/2010/main" val="423534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8218B-66B7-BEC2-73B4-32579F568A4C}"/>
              </a:ext>
            </a:extLst>
          </p:cNvPr>
          <p:cNvSpPr/>
          <p:nvPr userDrawn="1"/>
        </p:nvSpPr>
        <p:spPr>
          <a:xfrm>
            <a:off x="0" y="-89647"/>
            <a:ext cx="12192000" cy="10399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a16="http://schemas.microsoft.com/office/drawing/2014/main" id="{6E6596F5-994F-279C-993A-A024347626DA}"/>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fr-BE" dirty="0"/>
          </a:p>
        </p:txBody>
      </p:sp>
      <p:sp>
        <p:nvSpPr>
          <p:cNvPr id="6" name="Slide Number Placeholder 5">
            <a:extLst>
              <a:ext uri="{FF2B5EF4-FFF2-40B4-BE49-F238E27FC236}">
                <a16:creationId xmlns:a16="http://schemas.microsoft.com/office/drawing/2014/main" id="{9DCF8B48-E812-D372-888C-87A9F147AAE4}"/>
              </a:ext>
            </a:extLst>
          </p:cNvPr>
          <p:cNvSpPr>
            <a:spLocks noGrp="1"/>
          </p:cNvSpPr>
          <p:nvPr>
            <p:ph type="sldNum" sz="quarter" idx="12"/>
          </p:nvPr>
        </p:nvSpPr>
        <p:spPr/>
        <p:txBody>
          <a:bodyPr/>
          <a:lstStyle/>
          <a:p>
            <a:fld id="{937BB78C-D18E-4E9E-8B8E-73BEA809A854}" type="slidenum">
              <a:rPr lang="fr-BE" smtClean="0"/>
              <a:t>‹#›</a:t>
            </a:fld>
            <a:endParaRPr lang="fr-BE"/>
          </a:p>
        </p:txBody>
      </p:sp>
    </p:spTree>
    <p:extLst>
      <p:ext uri="{BB962C8B-B14F-4D97-AF65-F5344CB8AC3E}">
        <p14:creationId xmlns:p14="http://schemas.microsoft.com/office/powerpoint/2010/main" val="2274712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F80884B4-3499-4498-AA56-B87BCAD0C476}" type="slidenum">
              <a:t>‹#›</a:t>
            </a:fld>
            <a:endParaRPr/>
          </a:p>
        </p:txBody>
      </p:sp>
    </p:spTree>
    <p:extLst>
      <p:ext uri="{BB962C8B-B14F-4D97-AF65-F5344CB8AC3E}">
        <p14:creationId xmlns:p14="http://schemas.microsoft.com/office/powerpoint/2010/main" val="754100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lvl1pPr>
          </a:lstStyle>
          <a:p>
            <a:pPr lvl="0"/>
            <a:r>
              <a:rPr lang="en-US"/>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0070C0"/>
                </a:solidFill>
              </a:defRPr>
            </a:lvl1pPr>
          </a:lstStyle>
          <a:p>
            <a:pPr marL="228600" lvl="0" indent="-228600"/>
            <a:r>
              <a:rPr lang="en-US"/>
              <a:t>Click to edit Master subtitle style</a:t>
            </a:r>
            <a:endParaRPr lang="fr-BE" dirty="0"/>
          </a:p>
        </p:txBody>
      </p:sp>
    </p:spTree>
    <p:extLst>
      <p:ext uri="{BB962C8B-B14F-4D97-AF65-F5344CB8AC3E}">
        <p14:creationId xmlns:p14="http://schemas.microsoft.com/office/powerpoint/2010/main" val="387845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Light Blue Title">
    <p:spTree>
      <p:nvGrpSpPr>
        <p:cNvPr id="1" name=""/>
        <p:cNvGrpSpPr/>
        <p:nvPr/>
      </p:nvGrpSpPr>
      <p:grpSpPr>
        <a:xfrm>
          <a:off x="0" y="0"/>
          <a:ext cx="0" cy="0"/>
          <a:chOff x="0" y="0"/>
          <a:chExt cx="0" cy="0"/>
        </a:xfrm>
      </p:grpSpPr>
      <p:sp>
        <p:nvSpPr>
          <p:cNvPr id="7" name="Rectangle 6"/>
          <p:cNvSpPr/>
          <p:nvPr userDrawn="1"/>
        </p:nvSpPr>
        <p:spPr>
          <a:xfrm>
            <a:off x="0" y="-2738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215"/>
          </a:p>
        </p:txBody>
      </p:sp>
      <p:sp>
        <p:nvSpPr>
          <p:cNvPr id="2" name="Title 1"/>
          <p:cNvSpPr>
            <a:spLocks noGrp="1"/>
          </p:cNvSpPr>
          <p:nvPr>
            <p:ph type="ctrTitle" hasCustomPrompt="1"/>
          </p:nvPr>
        </p:nvSpPr>
        <p:spPr>
          <a:xfrm>
            <a:off x="1199456" y="1988840"/>
            <a:ext cx="9793088" cy="1470025"/>
          </a:xfrm>
          <a:prstGeom prst="rect">
            <a:avLst/>
          </a:prstGeom>
        </p:spPr>
        <p:txBody>
          <a:bodyPr lIns="0" anchor="b">
            <a:normAutofit/>
          </a:bodyPr>
          <a:lstStyle>
            <a:lvl1pPr algn="ctr">
              <a:defRPr sz="4800">
                <a:solidFill>
                  <a:schemeClr val="accent3"/>
                </a:solidFill>
              </a:defRPr>
            </a:lvl1pPr>
          </a:lstStyle>
          <a:p>
            <a:r>
              <a:rPr lang="en-US" dirty="0"/>
              <a:t>EDIT TITLE</a:t>
            </a:r>
            <a:endParaRPr lang="fr-BE" dirty="0"/>
          </a:p>
        </p:txBody>
      </p:sp>
      <p:sp>
        <p:nvSpPr>
          <p:cNvPr id="3" name="Subtitle 2"/>
          <p:cNvSpPr>
            <a:spLocks noGrp="1"/>
          </p:cNvSpPr>
          <p:nvPr>
            <p:ph type="subTitle" idx="1" hasCustomPrompt="1"/>
          </p:nvPr>
        </p:nvSpPr>
        <p:spPr>
          <a:xfrm>
            <a:off x="1199456" y="3314849"/>
            <a:ext cx="9793088" cy="1470025"/>
          </a:xfrm>
          <a:prstGeom prst="rect">
            <a:avLst/>
          </a:prstGeom>
        </p:spPr>
        <p:txBody>
          <a:bodyPr wrap="square" lIns="0" tIns="0" rIns="0" bIns="0" anchor="t" anchorCtr="0">
            <a:noAutofit/>
          </a:bodyPr>
          <a:lstStyle>
            <a:lvl1pPr marL="0" indent="0" algn="ctr">
              <a:buNone/>
              <a:defRPr sz="9600" b="0">
                <a:solidFill>
                  <a:schemeClr val="bg1"/>
                </a:solidFill>
                <a:latin typeface="Myriad Pro" pitchFamily="34" charset="0"/>
              </a:defRPr>
            </a:lvl1pPr>
            <a:lvl2pPr marL="562722" indent="0" algn="ctr">
              <a:buNone/>
              <a:defRPr>
                <a:solidFill>
                  <a:schemeClr val="tx1">
                    <a:tint val="75000"/>
                  </a:schemeClr>
                </a:solidFill>
              </a:defRPr>
            </a:lvl2pPr>
            <a:lvl3pPr marL="1125444" indent="0" algn="ctr">
              <a:buNone/>
              <a:defRPr>
                <a:solidFill>
                  <a:schemeClr val="tx1">
                    <a:tint val="75000"/>
                  </a:schemeClr>
                </a:solidFill>
              </a:defRPr>
            </a:lvl3pPr>
            <a:lvl4pPr marL="1688165" indent="0" algn="ctr">
              <a:buNone/>
              <a:defRPr>
                <a:solidFill>
                  <a:schemeClr val="tx1">
                    <a:tint val="75000"/>
                  </a:schemeClr>
                </a:solidFill>
              </a:defRPr>
            </a:lvl4pPr>
            <a:lvl5pPr marL="2250887" indent="0" algn="ctr">
              <a:buNone/>
              <a:defRPr>
                <a:solidFill>
                  <a:schemeClr val="tx1">
                    <a:tint val="75000"/>
                  </a:schemeClr>
                </a:solidFill>
              </a:defRPr>
            </a:lvl5pPr>
            <a:lvl6pPr marL="2813609" indent="0" algn="ctr">
              <a:buNone/>
              <a:defRPr>
                <a:solidFill>
                  <a:schemeClr val="tx1">
                    <a:tint val="75000"/>
                  </a:schemeClr>
                </a:solidFill>
              </a:defRPr>
            </a:lvl6pPr>
            <a:lvl7pPr marL="3376331" indent="0" algn="ctr">
              <a:buNone/>
              <a:defRPr>
                <a:solidFill>
                  <a:schemeClr val="tx1">
                    <a:tint val="75000"/>
                  </a:schemeClr>
                </a:solidFill>
              </a:defRPr>
            </a:lvl7pPr>
            <a:lvl8pPr marL="3939052" indent="0" algn="ctr">
              <a:buNone/>
              <a:defRPr>
                <a:solidFill>
                  <a:schemeClr val="tx1">
                    <a:tint val="75000"/>
                  </a:schemeClr>
                </a:solidFill>
              </a:defRPr>
            </a:lvl8pPr>
            <a:lvl9pPr marL="4501774" indent="0" algn="ctr">
              <a:buNone/>
              <a:defRPr>
                <a:solidFill>
                  <a:schemeClr val="tx1">
                    <a:tint val="75000"/>
                  </a:schemeClr>
                </a:solidFill>
              </a:defRPr>
            </a:lvl9pPr>
          </a:lstStyle>
          <a:p>
            <a:r>
              <a:rPr lang="en-US" dirty="0"/>
              <a:t>EDIT SUBTITLE</a:t>
            </a:r>
            <a:endParaRPr lang="fr-BE" dirty="0"/>
          </a:p>
        </p:txBody>
      </p:sp>
    </p:spTree>
    <p:extLst>
      <p:ext uri="{BB962C8B-B14F-4D97-AF65-F5344CB8AC3E}">
        <p14:creationId xmlns:p14="http://schemas.microsoft.com/office/powerpoint/2010/main" val="1320160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ight Blue -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
        <p:nvSpPr>
          <p:cNvPr id="5" name="Text Placeholder 4"/>
          <p:cNvSpPr>
            <a:spLocks noGrp="1"/>
          </p:cNvSpPr>
          <p:nvPr>
            <p:ph type="body" sz="quarter" idx="11"/>
          </p:nvPr>
        </p:nvSpPr>
        <p:spPr>
          <a:xfrm>
            <a:off x="1199456" y="1556792"/>
            <a:ext cx="9649072" cy="4751937"/>
          </a:xfrm>
          <a:prstGeom prst="rect">
            <a:avLst/>
          </a:prstGeom>
        </p:spPr>
        <p:txBody>
          <a:bodyPr/>
          <a:lstStyle>
            <a:lvl1pPr marL="330209" indent="-330209">
              <a:spcBef>
                <a:spcPts val="600"/>
              </a:spcBef>
              <a:buClr>
                <a:schemeClr val="accent3"/>
              </a:buClr>
              <a:buFont typeface="Arial" panose="020B0604020202020204" pitchFamily="34" charset="0"/>
              <a:buChar char="•"/>
              <a:defRPr sz="3446">
                <a:solidFill>
                  <a:schemeClr val="accent1"/>
                </a:solidFill>
              </a:defRPr>
            </a:lvl1pPr>
            <a:lvl2pPr marL="885115" indent="-322393">
              <a:buClr>
                <a:schemeClr val="accent3"/>
              </a:buClr>
              <a:buSzPct val="150000"/>
              <a:buFont typeface="Calibri" panose="020F0502020204030204" pitchFamily="34" charset="0"/>
              <a:buChar char="-"/>
              <a:defRPr sz="2462">
                <a:solidFill>
                  <a:schemeClr val="accent1"/>
                </a:solidFill>
              </a:defRPr>
            </a:lvl2pPr>
            <a:lvl3pPr marL="1406804" indent="-281361">
              <a:buClr>
                <a:schemeClr val="accent3"/>
              </a:buClr>
              <a:buSzPct val="150000"/>
              <a:buFont typeface="Calibri" panose="020F0502020204030204" pitchFamily="34" charset="0"/>
              <a:buChar char="-"/>
              <a:defRPr sz="2462">
                <a:solidFill>
                  <a:schemeClr val="accent1"/>
                </a:solidFill>
              </a:defRPr>
            </a:lvl3pPr>
            <a:lvl4pPr marL="1969526" indent="-281361">
              <a:buClr>
                <a:schemeClr val="accent3"/>
              </a:buClr>
              <a:buSzPct val="150000"/>
              <a:buFont typeface="Calibri" panose="020F0502020204030204" pitchFamily="34" charset="0"/>
              <a:buChar char="-"/>
              <a:defRPr sz="2462">
                <a:solidFill>
                  <a:schemeClr val="accent1"/>
                </a:solidFill>
              </a:defRPr>
            </a:lvl4pPr>
            <a:lvl5pPr marL="2532248" indent="-281361">
              <a:buClr>
                <a:schemeClr val="accent3"/>
              </a:buClr>
              <a:buSzPct val="150000"/>
              <a:buFont typeface="Calibri" panose="020F0502020204030204" pitchFamily="34" charset="0"/>
              <a:buChar char="-"/>
              <a:defRPr sz="2462">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spTree>
    <p:extLst>
      <p:ext uri="{BB962C8B-B14F-4D97-AF65-F5344CB8AC3E}">
        <p14:creationId xmlns:p14="http://schemas.microsoft.com/office/powerpoint/2010/main" val="3551046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edium Blue -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
        <p:nvSpPr>
          <p:cNvPr id="5" name="Text Placeholder 4"/>
          <p:cNvSpPr>
            <a:spLocks noGrp="1"/>
          </p:cNvSpPr>
          <p:nvPr>
            <p:ph type="body" sz="quarter" idx="11"/>
          </p:nvPr>
        </p:nvSpPr>
        <p:spPr>
          <a:xfrm>
            <a:off x="1199456" y="1556792"/>
            <a:ext cx="9649072" cy="4751937"/>
          </a:xfrm>
          <a:prstGeom prst="rect">
            <a:avLst/>
          </a:prstGeom>
        </p:spPr>
        <p:txBody>
          <a:bodyPr/>
          <a:lstStyle>
            <a:lvl1pPr marL="330209" indent="-330209">
              <a:spcBef>
                <a:spcPts val="600"/>
              </a:spcBef>
              <a:buClr>
                <a:schemeClr val="accent3"/>
              </a:buClr>
              <a:buFont typeface="Arial" panose="020B0604020202020204" pitchFamily="34" charset="0"/>
              <a:buChar char="•"/>
              <a:defRPr sz="3446">
                <a:solidFill>
                  <a:schemeClr val="bg2"/>
                </a:solidFill>
              </a:defRPr>
            </a:lvl1pPr>
            <a:lvl2pPr marL="885115" indent="-322393">
              <a:buClr>
                <a:schemeClr val="accent3"/>
              </a:buClr>
              <a:buSzPct val="150000"/>
              <a:buFont typeface="Calibri" panose="020F0502020204030204" pitchFamily="34" charset="0"/>
              <a:buChar char="-"/>
              <a:defRPr sz="2462">
                <a:solidFill>
                  <a:schemeClr val="bg2"/>
                </a:solidFill>
              </a:defRPr>
            </a:lvl2pPr>
            <a:lvl3pPr marL="1406804" indent="-281361">
              <a:buClr>
                <a:schemeClr val="accent3"/>
              </a:buClr>
              <a:buSzPct val="150000"/>
              <a:buFont typeface="Calibri" panose="020F0502020204030204" pitchFamily="34" charset="0"/>
              <a:buChar char="-"/>
              <a:defRPr sz="2462">
                <a:solidFill>
                  <a:schemeClr val="bg2"/>
                </a:solidFill>
              </a:defRPr>
            </a:lvl3pPr>
            <a:lvl4pPr marL="1969526" indent="-281361">
              <a:buClr>
                <a:schemeClr val="accent3"/>
              </a:buClr>
              <a:buSzPct val="150000"/>
              <a:buFont typeface="Calibri" panose="020F0502020204030204" pitchFamily="34" charset="0"/>
              <a:buChar char="-"/>
              <a:defRPr sz="2462">
                <a:solidFill>
                  <a:schemeClr val="bg2"/>
                </a:solidFill>
              </a:defRPr>
            </a:lvl4pPr>
            <a:lvl5pPr marL="2532248" indent="-281361">
              <a:buClr>
                <a:schemeClr val="accent3"/>
              </a:buClr>
              <a:buSzPct val="150000"/>
              <a:buFont typeface="Calibri" panose="020F0502020204030204" pitchFamily="34" charset="0"/>
              <a:buChar char="-"/>
              <a:defRPr sz="2462">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spTree>
    <p:extLst>
      <p:ext uri="{BB962C8B-B14F-4D97-AF65-F5344CB8AC3E}">
        <p14:creationId xmlns:p14="http://schemas.microsoft.com/office/powerpoint/2010/main" val="3583076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ark Blue -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
        <p:nvSpPr>
          <p:cNvPr id="5" name="Text Placeholder 4"/>
          <p:cNvSpPr>
            <a:spLocks noGrp="1"/>
          </p:cNvSpPr>
          <p:nvPr>
            <p:ph type="body" sz="quarter" idx="11"/>
          </p:nvPr>
        </p:nvSpPr>
        <p:spPr>
          <a:xfrm>
            <a:off x="1199456" y="1556792"/>
            <a:ext cx="9649072" cy="4751937"/>
          </a:xfrm>
          <a:prstGeom prst="rect">
            <a:avLst/>
          </a:prstGeom>
        </p:spPr>
        <p:txBody>
          <a:bodyPr/>
          <a:lstStyle>
            <a:lvl1pPr marL="330209" indent="-330209">
              <a:spcBef>
                <a:spcPts val="600"/>
              </a:spcBef>
              <a:buClr>
                <a:schemeClr val="accent3"/>
              </a:buClr>
              <a:buFont typeface="Arial" panose="020B0604020202020204" pitchFamily="34" charset="0"/>
              <a:buChar char="•"/>
              <a:defRPr sz="3446">
                <a:solidFill>
                  <a:schemeClr val="tx2"/>
                </a:solidFill>
              </a:defRPr>
            </a:lvl1pPr>
            <a:lvl2pPr marL="885115" indent="-322393">
              <a:buClr>
                <a:schemeClr val="accent3"/>
              </a:buClr>
              <a:buSzPct val="150000"/>
              <a:buFont typeface="Calibri" panose="020F0502020204030204" pitchFamily="34" charset="0"/>
              <a:buChar char="-"/>
              <a:defRPr sz="2462">
                <a:solidFill>
                  <a:schemeClr val="tx2"/>
                </a:solidFill>
              </a:defRPr>
            </a:lvl2pPr>
            <a:lvl3pPr marL="1406804" indent="-281361">
              <a:buClr>
                <a:schemeClr val="accent3"/>
              </a:buClr>
              <a:buSzPct val="150000"/>
              <a:buFont typeface="Calibri" panose="020F0502020204030204" pitchFamily="34" charset="0"/>
              <a:buChar char="-"/>
              <a:defRPr sz="2462">
                <a:solidFill>
                  <a:schemeClr val="tx2"/>
                </a:solidFill>
              </a:defRPr>
            </a:lvl3pPr>
            <a:lvl4pPr marL="1969526" indent="-281361">
              <a:buClr>
                <a:schemeClr val="accent3"/>
              </a:buClr>
              <a:buSzPct val="150000"/>
              <a:buFont typeface="Calibri" panose="020F0502020204030204" pitchFamily="34" charset="0"/>
              <a:buChar char="-"/>
              <a:defRPr sz="2462">
                <a:solidFill>
                  <a:schemeClr val="tx2"/>
                </a:solidFill>
              </a:defRPr>
            </a:lvl4pPr>
            <a:lvl5pPr marL="2532248" indent="-281361">
              <a:buClr>
                <a:schemeClr val="accent3"/>
              </a:buClr>
              <a:buSzPct val="150000"/>
              <a:buFont typeface="Calibri" panose="020F0502020204030204" pitchFamily="34" charset="0"/>
              <a:buChar char="-"/>
              <a:defRPr sz="2462">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spTree>
    <p:extLst>
      <p:ext uri="{BB962C8B-B14F-4D97-AF65-F5344CB8AC3E}">
        <p14:creationId xmlns:p14="http://schemas.microsoft.com/office/powerpoint/2010/main" val="299896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Yellow -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1"/>
                </a:solidFill>
              </a:defRPr>
            </a:lvl1pPr>
          </a:lstStyle>
          <a:p>
            <a:pPr lvl="0"/>
            <a:r>
              <a:rPr lang="en-US" dirty="0"/>
              <a:t>EDIT TITLE</a:t>
            </a:r>
            <a:endParaRPr lang="fr-BE" dirty="0"/>
          </a:p>
        </p:txBody>
      </p:sp>
      <p:sp>
        <p:nvSpPr>
          <p:cNvPr id="5" name="Text Placeholder 4"/>
          <p:cNvSpPr>
            <a:spLocks noGrp="1"/>
          </p:cNvSpPr>
          <p:nvPr>
            <p:ph type="body" sz="quarter" idx="11"/>
          </p:nvPr>
        </p:nvSpPr>
        <p:spPr>
          <a:xfrm>
            <a:off x="1199456" y="1556792"/>
            <a:ext cx="9649072" cy="4751937"/>
          </a:xfrm>
          <a:prstGeom prst="rect">
            <a:avLst/>
          </a:prstGeom>
        </p:spPr>
        <p:txBody>
          <a:bodyPr/>
          <a:lstStyle>
            <a:lvl1pPr marL="330209" indent="-330209">
              <a:spcBef>
                <a:spcPts val="600"/>
              </a:spcBef>
              <a:buClr>
                <a:schemeClr val="accent3"/>
              </a:buClr>
              <a:buFont typeface="Arial" panose="020B0604020202020204" pitchFamily="34" charset="0"/>
              <a:buChar char="•"/>
              <a:defRPr sz="3446">
                <a:solidFill>
                  <a:schemeClr val="accent1"/>
                </a:solidFill>
              </a:defRPr>
            </a:lvl1pPr>
            <a:lvl2pPr marL="885115" indent="-322393">
              <a:buClr>
                <a:schemeClr val="accent3"/>
              </a:buClr>
              <a:buSzPct val="150000"/>
              <a:buFont typeface="Calibri" panose="020F0502020204030204" pitchFamily="34" charset="0"/>
              <a:buChar char="-"/>
              <a:defRPr sz="2462">
                <a:solidFill>
                  <a:schemeClr val="accent1"/>
                </a:solidFill>
              </a:defRPr>
            </a:lvl2pPr>
            <a:lvl3pPr marL="1406804" indent="-281361">
              <a:buClr>
                <a:schemeClr val="accent3"/>
              </a:buClr>
              <a:buSzPct val="150000"/>
              <a:buFont typeface="Calibri" panose="020F0502020204030204" pitchFamily="34" charset="0"/>
              <a:buChar char="-"/>
              <a:defRPr sz="2462">
                <a:solidFill>
                  <a:schemeClr val="accent1"/>
                </a:solidFill>
              </a:defRPr>
            </a:lvl3pPr>
            <a:lvl4pPr marL="1969526" indent="-281361">
              <a:buClr>
                <a:schemeClr val="accent3"/>
              </a:buClr>
              <a:buSzPct val="150000"/>
              <a:buFont typeface="Calibri" panose="020F0502020204030204" pitchFamily="34" charset="0"/>
              <a:buChar char="-"/>
              <a:defRPr sz="2462">
                <a:solidFill>
                  <a:schemeClr val="accent1"/>
                </a:solidFill>
              </a:defRPr>
            </a:lvl4pPr>
            <a:lvl5pPr marL="2532248" indent="-281361">
              <a:buClr>
                <a:schemeClr val="accent3"/>
              </a:buClr>
              <a:buSzPct val="150000"/>
              <a:buFont typeface="Calibri" panose="020F0502020204030204" pitchFamily="34" charset="0"/>
              <a:buChar char="-"/>
              <a:defRPr sz="2462">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spTree>
    <p:extLst>
      <p:ext uri="{BB962C8B-B14F-4D97-AF65-F5344CB8AC3E}">
        <p14:creationId xmlns:p14="http://schemas.microsoft.com/office/powerpoint/2010/main" val="2948994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 Background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08AAAF0-31F5-4CA4-A3B0-8478D1D979DA}"/>
              </a:ext>
            </a:extLst>
          </p:cNvPr>
          <p:cNvPicPr>
            <a:picLocks noChangeAspect="1"/>
          </p:cNvPicPr>
          <p:nvPr userDrawn="1"/>
        </p:nvPicPr>
        <p:blipFill>
          <a:blip r:embed="rId3">
            <a:alphaModFix amt="11000"/>
          </a:blip>
          <a:stretch>
            <a:fillRect/>
          </a:stretch>
        </p:blipFill>
        <p:spPr>
          <a:xfrm>
            <a:off x="0" y="34858"/>
            <a:ext cx="12192000" cy="6858000"/>
          </a:xfrm>
          <a:prstGeom prst="rect">
            <a:avLst/>
          </a:prstGeom>
        </p:spPr>
      </p:pic>
      <p:sp>
        <p:nvSpPr>
          <p:cNvPr id="4" name="Title 1">
            <a:extLst>
              <a:ext uri="{FF2B5EF4-FFF2-40B4-BE49-F238E27FC236}">
                <a16:creationId xmlns:a16="http://schemas.microsoft.com/office/drawing/2014/main" id="{A584EF0D-8A01-07DF-343A-A0065C0AC563}"/>
              </a:ext>
            </a:extLst>
          </p:cNvPr>
          <p:cNvSpPr txBox="1">
            <a:spLocks/>
          </p:cNvSpPr>
          <p:nvPr userDrawn="1"/>
        </p:nvSpPr>
        <p:spPr>
          <a:xfrm>
            <a:off x="170296" y="6414164"/>
            <a:ext cx="12021704"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r>
              <a:rPr lang="en-GB" sz="7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700" dirty="0"/>
          </a:p>
        </p:txBody>
      </p:sp>
    </p:spTree>
    <p:extLst>
      <p:ext uri="{BB962C8B-B14F-4D97-AF65-F5344CB8AC3E}">
        <p14:creationId xmlns:p14="http://schemas.microsoft.com/office/powerpoint/2010/main" val="3173090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CONMONSen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evice, engine, miller&#10;&#10;Description automatically generated">
            <a:extLst>
              <a:ext uri="{FF2B5EF4-FFF2-40B4-BE49-F238E27FC236}">
                <a16:creationId xmlns:a16="http://schemas.microsoft.com/office/drawing/2014/main" id="{CDB999D0-87E2-412C-9EFD-EB3362572570}"/>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l="313" r="-313" b="15730"/>
          <a:stretch/>
        </p:blipFill>
        <p:spPr>
          <a:xfrm>
            <a:off x="0" y="0"/>
            <a:ext cx="12192000" cy="6858000"/>
          </a:xfrm>
          <a:prstGeom prst="rect">
            <a:avLst/>
          </a:prstGeom>
        </p:spPr>
      </p:pic>
      <p:sp>
        <p:nvSpPr>
          <p:cNvPr id="5" name="Title 1">
            <a:extLst>
              <a:ext uri="{FF2B5EF4-FFF2-40B4-BE49-F238E27FC236}">
                <a16:creationId xmlns:a16="http://schemas.microsoft.com/office/drawing/2014/main" id="{8126D954-C24B-79F3-0E65-8B9010942C6A}"/>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9" name="Picture 8" descr="A black background with white text&#10;&#10;Description automatically generated">
            <a:extLst>
              <a:ext uri="{FF2B5EF4-FFF2-40B4-BE49-F238E27FC236}">
                <a16:creationId xmlns:a16="http://schemas.microsoft.com/office/drawing/2014/main" id="{C4609394-F1E1-9568-4AC2-4149ABBE63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1596775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 Background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08AAAF0-31F5-4CA4-A3B0-8478D1D979DA}"/>
              </a:ext>
            </a:extLst>
          </p:cNvPr>
          <p:cNvPicPr>
            <a:picLocks noChangeAspect="1"/>
          </p:cNvPicPr>
          <p:nvPr userDrawn="1"/>
        </p:nvPicPr>
        <p:blipFill>
          <a:blip r:embed="rId3">
            <a:alphaModFix amt="11000"/>
          </a:blip>
          <a:stretch>
            <a:fillRect/>
          </a:stretch>
        </p:blipFill>
        <p:spPr>
          <a:xfrm>
            <a:off x="0" y="34858"/>
            <a:ext cx="12192000" cy="6858000"/>
          </a:xfrm>
          <a:prstGeom prst="rect">
            <a:avLst/>
          </a:prstGeom>
        </p:spPr>
      </p:pic>
      <p:sp>
        <p:nvSpPr>
          <p:cNvPr id="4" name="Title 1">
            <a:extLst>
              <a:ext uri="{FF2B5EF4-FFF2-40B4-BE49-F238E27FC236}">
                <a16:creationId xmlns:a16="http://schemas.microsoft.com/office/drawing/2014/main" id="{A584EF0D-8A01-07DF-343A-A0065C0AC563}"/>
              </a:ext>
            </a:extLst>
          </p:cNvPr>
          <p:cNvSpPr txBox="1">
            <a:spLocks/>
          </p:cNvSpPr>
          <p:nvPr userDrawn="1"/>
        </p:nvSpPr>
        <p:spPr>
          <a:xfrm>
            <a:off x="170296" y="6414164"/>
            <a:ext cx="12021704"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r>
              <a:rPr lang="en-GB" sz="7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700" dirty="0"/>
          </a:p>
        </p:txBody>
      </p:sp>
    </p:spTree>
    <p:extLst>
      <p:ext uri="{BB962C8B-B14F-4D97-AF65-F5344CB8AC3E}">
        <p14:creationId xmlns:p14="http://schemas.microsoft.com/office/powerpoint/2010/main" val="3228181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 Backgrou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2457F1-825F-4474-9936-844A0A8BD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pic>
        <p:nvPicPr>
          <p:cNvPr id="6" name="Picture 5">
            <a:extLst>
              <a:ext uri="{FF2B5EF4-FFF2-40B4-BE49-F238E27FC236}">
                <a16:creationId xmlns:a16="http://schemas.microsoft.com/office/drawing/2014/main" id="{DB3ED6E5-7F3C-4211-A3E8-7EB081DF752F}"/>
              </a:ext>
            </a:extLst>
          </p:cNvPr>
          <p:cNvPicPr>
            <a:picLocks noChangeAspect="1"/>
          </p:cNvPicPr>
          <p:nvPr userDrawn="1"/>
        </p:nvPicPr>
        <p:blipFill rotWithShape="1">
          <a:blip r:embed="rId3">
            <a:alphaModFix amt="11000"/>
          </a:blip>
          <a:srcRect t="22039" b="12914"/>
          <a:stretch/>
        </p:blipFill>
        <p:spPr>
          <a:xfrm>
            <a:off x="0" y="0"/>
            <a:ext cx="12192000" cy="6858000"/>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A03B2A88-10C3-445C-88A8-3364644112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26474" y="-260648"/>
            <a:ext cx="4881542" cy="6858000"/>
          </a:xfrm>
          <a:prstGeom prst="rect">
            <a:avLst/>
          </a:prstGeom>
        </p:spPr>
      </p:pic>
      <p:sp>
        <p:nvSpPr>
          <p:cNvPr id="2" name="Title 1">
            <a:extLst>
              <a:ext uri="{FF2B5EF4-FFF2-40B4-BE49-F238E27FC236}">
                <a16:creationId xmlns:a16="http://schemas.microsoft.com/office/drawing/2014/main" id="{E97B2F70-778B-E555-0A0B-A00BB1009D21}"/>
              </a:ext>
            </a:extLst>
          </p:cNvPr>
          <p:cNvSpPr txBox="1">
            <a:spLocks/>
          </p:cNvSpPr>
          <p:nvPr userDrawn="1"/>
        </p:nvSpPr>
        <p:spPr>
          <a:xfrm>
            <a:off x="170296" y="6414164"/>
            <a:ext cx="12021704"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r>
              <a:rPr lang="en-GB" sz="7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700" dirty="0"/>
          </a:p>
        </p:txBody>
      </p:sp>
    </p:spTree>
    <p:extLst>
      <p:ext uri="{BB962C8B-B14F-4D97-AF65-F5344CB8AC3E}">
        <p14:creationId xmlns:p14="http://schemas.microsoft.com/office/powerpoint/2010/main" val="1153741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 Backgrou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2457F1-825F-4474-9936-844A0A8BD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pic>
        <p:nvPicPr>
          <p:cNvPr id="9" name="Picture 8" descr="Graphical user interface&#10;&#10;Description automatically generated">
            <a:extLst>
              <a:ext uri="{FF2B5EF4-FFF2-40B4-BE49-F238E27FC236}">
                <a16:creationId xmlns:a16="http://schemas.microsoft.com/office/drawing/2014/main" id="{82C0549A-C6AF-486B-A588-624D5A32BC07}"/>
              </a:ext>
            </a:extLst>
          </p:cNvPr>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t="25885" b="34076"/>
          <a:stretch/>
        </p:blipFill>
        <p:spPr>
          <a:xfrm>
            <a:off x="0" y="0"/>
            <a:ext cx="12192000" cy="6857998"/>
          </a:xfrm>
          <a:prstGeom prst="rect">
            <a:avLst/>
          </a:prstGeom>
        </p:spPr>
      </p:pic>
      <p:sp>
        <p:nvSpPr>
          <p:cNvPr id="2" name="Title 1">
            <a:extLst>
              <a:ext uri="{FF2B5EF4-FFF2-40B4-BE49-F238E27FC236}">
                <a16:creationId xmlns:a16="http://schemas.microsoft.com/office/drawing/2014/main" id="{83EE6D29-A468-1D79-3137-D226B24F7697}"/>
              </a:ext>
            </a:extLst>
          </p:cNvPr>
          <p:cNvSpPr txBox="1">
            <a:spLocks/>
          </p:cNvSpPr>
          <p:nvPr userDrawn="1"/>
        </p:nvSpPr>
        <p:spPr>
          <a:xfrm>
            <a:off x="170296" y="6414164"/>
            <a:ext cx="12021704"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r>
              <a:rPr lang="en-GB" sz="7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700" dirty="0"/>
          </a:p>
        </p:txBody>
      </p:sp>
    </p:spTree>
    <p:extLst>
      <p:ext uri="{BB962C8B-B14F-4D97-AF65-F5344CB8AC3E}">
        <p14:creationId xmlns:p14="http://schemas.microsoft.com/office/powerpoint/2010/main" val="1290712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2457F1-825F-4474-9936-844A0A8BD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pic>
        <p:nvPicPr>
          <p:cNvPr id="6" name="Picture 5">
            <a:extLst>
              <a:ext uri="{FF2B5EF4-FFF2-40B4-BE49-F238E27FC236}">
                <a16:creationId xmlns:a16="http://schemas.microsoft.com/office/drawing/2014/main" id="{DB3ED6E5-7F3C-4211-A3E8-7EB081DF752F}"/>
              </a:ext>
            </a:extLst>
          </p:cNvPr>
          <p:cNvPicPr>
            <a:picLocks noChangeAspect="1"/>
          </p:cNvPicPr>
          <p:nvPr userDrawn="1"/>
        </p:nvPicPr>
        <p:blipFill rotWithShape="1">
          <a:blip r:embed="rId3">
            <a:alphaModFix amt="40000"/>
          </a:blip>
          <a:srcRect t="22039" b="12914"/>
          <a:stretch/>
        </p:blipFill>
        <p:spPr>
          <a:xfrm>
            <a:off x="-2265529" y="0"/>
            <a:ext cx="12192000" cy="6858000"/>
          </a:xfrm>
          <a:prstGeom prst="rect">
            <a:avLst/>
          </a:prstGeom>
        </p:spPr>
      </p:pic>
      <p:sp>
        <p:nvSpPr>
          <p:cNvPr id="4" name="Rectangle 3">
            <a:extLst>
              <a:ext uri="{FF2B5EF4-FFF2-40B4-BE49-F238E27FC236}">
                <a16:creationId xmlns:a16="http://schemas.microsoft.com/office/drawing/2014/main" id="{5DEC8714-1D22-D52C-7E38-6A3C3C8DDB74}"/>
              </a:ext>
            </a:extLst>
          </p:cNvPr>
          <p:cNvSpPr/>
          <p:nvPr userDrawn="1"/>
        </p:nvSpPr>
        <p:spPr>
          <a:xfrm>
            <a:off x="7384978" y="0"/>
            <a:ext cx="4807022" cy="6858000"/>
          </a:xfrm>
          <a:prstGeom prst="rect">
            <a:avLst/>
          </a:prstGeom>
          <a:solidFill>
            <a:srgbClr val="0015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perma STAR VARIO: DISCOVER THE NEXT GENERATION » perma-tec">
            <a:extLst>
              <a:ext uri="{FF2B5EF4-FFF2-40B4-BE49-F238E27FC236}">
                <a16:creationId xmlns:a16="http://schemas.microsoft.com/office/drawing/2014/main" id="{26A83800-C11D-79E5-C6F7-31EDF77887C8}"/>
              </a:ext>
            </a:extLst>
          </p:cNvPr>
          <p:cNvPicPr>
            <a:picLocks noChangeAspect="1" noChangeArrowheads="1"/>
          </p:cNvPicPr>
          <p:nvPr userDrawn="1"/>
        </p:nvPicPr>
        <p:blipFill rotWithShape="1">
          <a:blip r:embed="rId4">
            <a:alphaModFix amt="9000"/>
            <a:extLst>
              <a:ext uri="{28A0092B-C50C-407E-A947-70E740481C1C}">
                <a14:useLocalDpi xmlns:a14="http://schemas.microsoft.com/office/drawing/2010/main" val="0"/>
              </a:ext>
            </a:extLst>
          </a:blip>
          <a:srcRect r="34951"/>
          <a:stretch/>
        </p:blipFill>
        <p:spPr bwMode="auto">
          <a:xfrm>
            <a:off x="7359414" y="148250"/>
            <a:ext cx="4807023"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7B2F70-778B-E555-0A0B-A00BB1009D21}"/>
              </a:ext>
            </a:extLst>
          </p:cNvPr>
          <p:cNvSpPr txBox="1">
            <a:spLocks/>
          </p:cNvSpPr>
          <p:nvPr userDrawn="1"/>
        </p:nvSpPr>
        <p:spPr>
          <a:xfrm>
            <a:off x="170296" y="6414164"/>
            <a:ext cx="12021704"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r>
              <a:rPr lang="en-GB" sz="7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700" dirty="0"/>
          </a:p>
        </p:txBody>
      </p:sp>
    </p:spTree>
    <p:extLst>
      <p:ext uri="{BB962C8B-B14F-4D97-AF65-F5344CB8AC3E}">
        <p14:creationId xmlns:p14="http://schemas.microsoft.com/office/powerpoint/2010/main" val="307510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2457F1-825F-4474-9936-844A0A8BD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pic>
        <p:nvPicPr>
          <p:cNvPr id="6" name="Picture 5">
            <a:extLst>
              <a:ext uri="{FF2B5EF4-FFF2-40B4-BE49-F238E27FC236}">
                <a16:creationId xmlns:a16="http://schemas.microsoft.com/office/drawing/2014/main" id="{DB3ED6E5-7F3C-4211-A3E8-7EB081DF752F}"/>
              </a:ext>
            </a:extLst>
          </p:cNvPr>
          <p:cNvPicPr>
            <a:picLocks noChangeAspect="1"/>
          </p:cNvPicPr>
          <p:nvPr userDrawn="1"/>
        </p:nvPicPr>
        <p:blipFill rotWithShape="1">
          <a:blip r:embed="rId3">
            <a:alphaModFix amt="40000"/>
          </a:blip>
          <a:srcRect t="22039" b="12914"/>
          <a:stretch/>
        </p:blipFill>
        <p:spPr>
          <a:xfrm>
            <a:off x="-2265529" y="0"/>
            <a:ext cx="12192000" cy="6858000"/>
          </a:xfrm>
          <a:prstGeom prst="rect">
            <a:avLst/>
          </a:prstGeom>
        </p:spPr>
      </p:pic>
      <p:sp>
        <p:nvSpPr>
          <p:cNvPr id="4" name="Rectangle 3">
            <a:extLst>
              <a:ext uri="{FF2B5EF4-FFF2-40B4-BE49-F238E27FC236}">
                <a16:creationId xmlns:a16="http://schemas.microsoft.com/office/drawing/2014/main" id="{5DEC8714-1D22-D52C-7E38-6A3C3C8DDB74}"/>
              </a:ext>
            </a:extLst>
          </p:cNvPr>
          <p:cNvSpPr/>
          <p:nvPr userDrawn="1"/>
        </p:nvSpPr>
        <p:spPr>
          <a:xfrm>
            <a:off x="7384978" y="0"/>
            <a:ext cx="4807022" cy="6858000"/>
          </a:xfrm>
          <a:prstGeom prst="rect">
            <a:avLst/>
          </a:prstGeom>
          <a:solidFill>
            <a:srgbClr val="0015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perma STAR VARIO: DISCOVER THE NEXT GENERATION » perma-tec">
            <a:extLst>
              <a:ext uri="{FF2B5EF4-FFF2-40B4-BE49-F238E27FC236}">
                <a16:creationId xmlns:a16="http://schemas.microsoft.com/office/drawing/2014/main" id="{26A83800-C11D-79E5-C6F7-31EDF77887C8}"/>
              </a:ext>
            </a:extLst>
          </p:cNvPr>
          <p:cNvPicPr>
            <a:picLocks noChangeAspect="1" noChangeArrowheads="1"/>
          </p:cNvPicPr>
          <p:nvPr userDrawn="1"/>
        </p:nvPicPr>
        <p:blipFill rotWithShape="1">
          <a:blip r:embed="rId4">
            <a:alphaModFix amt="9000"/>
            <a:extLst>
              <a:ext uri="{28A0092B-C50C-407E-A947-70E740481C1C}">
                <a14:useLocalDpi xmlns:a14="http://schemas.microsoft.com/office/drawing/2010/main" val="0"/>
              </a:ext>
            </a:extLst>
          </a:blip>
          <a:srcRect r="34951"/>
          <a:stretch/>
        </p:blipFill>
        <p:spPr bwMode="auto">
          <a:xfrm>
            <a:off x="7359414" y="148250"/>
            <a:ext cx="4807023"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7B2F70-778B-E555-0A0B-A00BB1009D21}"/>
              </a:ext>
            </a:extLst>
          </p:cNvPr>
          <p:cNvSpPr txBox="1">
            <a:spLocks/>
          </p:cNvSpPr>
          <p:nvPr userDrawn="1"/>
        </p:nvSpPr>
        <p:spPr>
          <a:xfrm>
            <a:off x="170296" y="6414164"/>
            <a:ext cx="12021704"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r>
              <a:rPr lang="en-GB" sz="7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700" dirty="0"/>
          </a:p>
        </p:txBody>
      </p:sp>
      <p:grpSp>
        <p:nvGrpSpPr>
          <p:cNvPr id="9" name="Group 8">
            <a:extLst>
              <a:ext uri="{FF2B5EF4-FFF2-40B4-BE49-F238E27FC236}">
                <a16:creationId xmlns:a16="http://schemas.microsoft.com/office/drawing/2014/main" id="{4D7FA57E-9B02-0C63-4856-888B4DFD575D}"/>
              </a:ext>
            </a:extLst>
          </p:cNvPr>
          <p:cNvGrpSpPr/>
          <p:nvPr userDrawn="1"/>
        </p:nvGrpSpPr>
        <p:grpSpPr>
          <a:xfrm>
            <a:off x="-627846" y="423426"/>
            <a:ext cx="6388371" cy="4258914"/>
            <a:chOff x="-627846" y="423426"/>
            <a:chExt cx="6388371" cy="4258914"/>
          </a:xfrm>
        </p:grpSpPr>
        <p:pic>
          <p:nvPicPr>
            <p:cNvPr id="10" name="Picture 9" descr="Graphical user interface&#10;&#10;Description automatically generated">
              <a:extLst>
                <a:ext uri="{FF2B5EF4-FFF2-40B4-BE49-F238E27FC236}">
                  <a16:creationId xmlns:a16="http://schemas.microsoft.com/office/drawing/2014/main" id="{273F09A4-8BDB-8F71-D316-F52885C68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46" y="423426"/>
              <a:ext cx="6388371" cy="4258914"/>
            </a:xfrm>
            <a:prstGeom prst="rect">
              <a:avLst/>
            </a:prstGeom>
          </p:spPr>
        </p:pic>
        <p:pic>
          <p:nvPicPr>
            <p:cNvPr id="11" name="Picture 10" descr="Logo, company name&#10;&#10;Description automatically generated">
              <a:extLst>
                <a:ext uri="{FF2B5EF4-FFF2-40B4-BE49-F238E27FC236}">
                  <a16:creationId xmlns:a16="http://schemas.microsoft.com/office/drawing/2014/main" id="{EFECAA7B-E517-A9C9-8CAD-7145121B7F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519" y="2289139"/>
              <a:ext cx="710878" cy="390057"/>
            </a:xfrm>
            <a:prstGeom prst="rect">
              <a:avLst/>
            </a:prstGeom>
            <a:solidFill>
              <a:schemeClr val="bg1"/>
            </a:solidFill>
            <a:ln w="19050">
              <a:solidFill>
                <a:schemeClr val="bg1">
                  <a:lumMod val="95000"/>
                </a:schemeClr>
              </a:solidFill>
            </a:ln>
          </p:spPr>
        </p:pic>
        <p:pic>
          <p:nvPicPr>
            <p:cNvPr id="12" name="Picture 11" descr="Logo&#10;&#10;Description automatically generated">
              <a:extLst>
                <a:ext uri="{FF2B5EF4-FFF2-40B4-BE49-F238E27FC236}">
                  <a16:creationId xmlns:a16="http://schemas.microsoft.com/office/drawing/2014/main" id="{44807F4C-6448-BC65-546B-5BCC89004B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763" y="2302876"/>
              <a:ext cx="1062793" cy="376320"/>
            </a:xfrm>
            <a:prstGeom prst="rect">
              <a:avLst/>
            </a:prstGeom>
            <a:solidFill>
              <a:schemeClr val="bg1"/>
            </a:solidFill>
            <a:ln w="28575">
              <a:solidFill>
                <a:schemeClr val="bg1">
                  <a:lumMod val="95000"/>
                </a:schemeClr>
              </a:solidFill>
            </a:ln>
          </p:spPr>
        </p:pic>
        <p:sp>
          <p:nvSpPr>
            <p:cNvPr id="13" name="Rectangle 12">
              <a:extLst>
                <a:ext uri="{FF2B5EF4-FFF2-40B4-BE49-F238E27FC236}">
                  <a16:creationId xmlns:a16="http://schemas.microsoft.com/office/drawing/2014/main" id="{261EE40E-3128-3805-62B6-8C4DAB222612}"/>
                </a:ext>
              </a:extLst>
            </p:cNvPr>
            <p:cNvSpPr/>
            <p:nvPr/>
          </p:nvSpPr>
          <p:spPr>
            <a:xfrm>
              <a:off x="3606325" y="2820112"/>
              <a:ext cx="871671" cy="153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59507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CONMONSen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97084AD-591C-4ED6-B030-B384185F51BF}"/>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6" name="Title 1">
            <a:extLst>
              <a:ext uri="{FF2B5EF4-FFF2-40B4-BE49-F238E27FC236}">
                <a16:creationId xmlns:a16="http://schemas.microsoft.com/office/drawing/2014/main" id="{08979725-67CA-916F-2E08-4810DDA66DAE}"/>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9" name="Picture 8" descr="A black background with white text&#10;&#10;Description automatically generated">
            <a:extLst>
              <a:ext uri="{FF2B5EF4-FFF2-40B4-BE49-F238E27FC236}">
                <a16:creationId xmlns:a16="http://schemas.microsoft.com/office/drawing/2014/main" id="{E34CE2A1-7DF9-2C68-144D-E5D264D0E7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166035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ON-GUAR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descr="A close-up of a magnifying glass&#10;&#10;Description automatically generated with medium confidence">
            <a:extLst>
              <a:ext uri="{FF2B5EF4-FFF2-40B4-BE49-F238E27FC236}">
                <a16:creationId xmlns:a16="http://schemas.microsoft.com/office/drawing/2014/main" id="{F8AEA9BB-D4B1-F729-8089-BD5E3CD0BBF7}"/>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flipH="1">
            <a:off x="10908692" y="3187094"/>
            <a:ext cx="1192442" cy="826760"/>
          </a:xfrm>
          <a:prstGeom prst="rect">
            <a:avLst/>
          </a:prstGeom>
        </p:spPr>
      </p:pic>
      <p:pic>
        <p:nvPicPr>
          <p:cNvPr id="15" name="Picture 6">
            <a:extLst>
              <a:ext uri="{FF2B5EF4-FFF2-40B4-BE49-F238E27FC236}">
                <a16:creationId xmlns:a16="http://schemas.microsoft.com/office/drawing/2014/main" id="{D13059D8-6DE3-C960-0D55-85F579EC8E2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6985" t="-1" b="-4931"/>
          <a:stretch/>
        </p:blipFill>
        <p:spPr bwMode="auto">
          <a:xfrm rot="7621824" flipH="1">
            <a:off x="11590671" y="3182240"/>
            <a:ext cx="330523" cy="1694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10;&#10;Description automatically generated">
            <a:extLst>
              <a:ext uri="{FF2B5EF4-FFF2-40B4-BE49-F238E27FC236}">
                <a16:creationId xmlns:a16="http://schemas.microsoft.com/office/drawing/2014/main" id="{7A927BFD-2124-2841-6F62-AF8EF2B2D74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9159" r="28024"/>
          <a:stretch/>
        </p:blipFill>
        <p:spPr>
          <a:xfrm flipH="1">
            <a:off x="11177086" y="1940299"/>
            <a:ext cx="517661" cy="1577389"/>
          </a:xfrm>
          <a:prstGeom prst="rect">
            <a:avLst/>
          </a:prstGeom>
        </p:spPr>
      </p:pic>
      <p:sp>
        <p:nvSpPr>
          <p:cNvPr id="19" name="Freeform: Shape 18">
            <a:extLst>
              <a:ext uri="{FF2B5EF4-FFF2-40B4-BE49-F238E27FC236}">
                <a16:creationId xmlns:a16="http://schemas.microsoft.com/office/drawing/2014/main" id="{26344FC6-3877-E799-744F-BE026BF091D0}"/>
              </a:ext>
            </a:extLst>
          </p:cNvPr>
          <p:cNvSpPr/>
          <p:nvPr userDrawn="1"/>
        </p:nvSpPr>
        <p:spPr>
          <a:xfrm>
            <a:off x="9360489" y="1157302"/>
            <a:ext cx="2700276" cy="2206100"/>
          </a:xfrm>
          <a:custGeom>
            <a:avLst/>
            <a:gdLst>
              <a:gd name="connsiteX0" fmla="*/ 228784 w 2700276"/>
              <a:gd name="connsiteY0" fmla="*/ 2206100 h 2206100"/>
              <a:gd name="connsiteX1" fmla="*/ 220833 w 2700276"/>
              <a:gd name="connsiteY1" fmla="*/ 186468 h 2206100"/>
              <a:gd name="connsiteX2" fmla="*/ 2542614 w 2700276"/>
              <a:gd name="connsiteY2" fmla="*/ 297787 h 2206100"/>
              <a:gd name="connsiteX3" fmla="*/ 2486954 w 2700276"/>
              <a:gd name="connsiteY3" fmla="*/ 2023220 h 2206100"/>
            </a:gdLst>
            <a:ahLst/>
            <a:cxnLst>
              <a:cxn ang="0">
                <a:pos x="connsiteX0" y="connsiteY0"/>
              </a:cxn>
              <a:cxn ang="0">
                <a:pos x="connsiteX1" y="connsiteY1"/>
              </a:cxn>
              <a:cxn ang="0">
                <a:pos x="connsiteX2" y="connsiteY2"/>
              </a:cxn>
              <a:cxn ang="0">
                <a:pos x="connsiteX3" y="connsiteY3"/>
              </a:cxn>
            </a:cxnLst>
            <a:rect l="l" t="t" r="r" b="b"/>
            <a:pathLst>
              <a:path w="2700276" h="2206100">
                <a:moveTo>
                  <a:pt x="228784" y="2206100"/>
                </a:moveTo>
                <a:cubicBezTo>
                  <a:pt x="31989" y="1355310"/>
                  <a:pt x="-164805" y="504520"/>
                  <a:pt x="220833" y="186468"/>
                </a:cubicBezTo>
                <a:cubicBezTo>
                  <a:pt x="606471" y="-131584"/>
                  <a:pt x="2164927" y="-8338"/>
                  <a:pt x="2542614" y="297787"/>
                </a:cubicBezTo>
                <a:cubicBezTo>
                  <a:pt x="2920301" y="603912"/>
                  <a:pt x="2502857" y="1740949"/>
                  <a:pt x="2486954" y="2023220"/>
                </a:cubicBezTo>
              </a:path>
            </a:pathLst>
          </a:cu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GB"/>
          </a:p>
        </p:txBody>
      </p:sp>
      <p:sp>
        <p:nvSpPr>
          <p:cNvPr id="20" name="Freeform: Shape 19">
            <a:extLst>
              <a:ext uri="{FF2B5EF4-FFF2-40B4-BE49-F238E27FC236}">
                <a16:creationId xmlns:a16="http://schemas.microsoft.com/office/drawing/2014/main" id="{27674D9A-32D1-69C3-EDA2-ECB4B938F780}"/>
              </a:ext>
            </a:extLst>
          </p:cNvPr>
          <p:cNvSpPr/>
          <p:nvPr userDrawn="1"/>
        </p:nvSpPr>
        <p:spPr>
          <a:xfrm flipV="1">
            <a:off x="9597223" y="4292602"/>
            <a:ext cx="531225" cy="657566"/>
          </a:xfrm>
          <a:custGeom>
            <a:avLst/>
            <a:gdLst>
              <a:gd name="connsiteX0" fmla="*/ 228784 w 2700276"/>
              <a:gd name="connsiteY0" fmla="*/ 2206100 h 2206100"/>
              <a:gd name="connsiteX1" fmla="*/ 220833 w 2700276"/>
              <a:gd name="connsiteY1" fmla="*/ 186468 h 2206100"/>
              <a:gd name="connsiteX2" fmla="*/ 2542614 w 2700276"/>
              <a:gd name="connsiteY2" fmla="*/ 297787 h 2206100"/>
              <a:gd name="connsiteX3" fmla="*/ 2486954 w 2700276"/>
              <a:gd name="connsiteY3" fmla="*/ 2023220 h 2206100"/>
            </a:gdLst>
            <a:ahLst/>
            <a:cxnLst>
              <a:cxn ang="0">
                <a:pos x="connsiteX0" y="connsiteY0"/>
              </a:cxn>
              <a:cxn ang="0">
                <a:pos x="connsiteX1" y="connsiteY1"/>
              </a:cxn>
              <a:cxn ang="0">
                <a:pos x="connsiteX2" y="connsiteY2"/>
              </a:cxn>
              <a:cxn ang="0">
                <a:pos x="connsiteX3" y="connsiteY3"/>
              </a:cxn>
            </a:cxnLst>
            <a:rect l="l" t="t" r="r" b="b"/>
            <a:pathLst>
              <a:path w="2700276" h="2206100">
                <a:moveTo>
                  <a:pt x="228784" y="2206100"/>
                </a:moveTo>
                <a:cubicBezTo>
                  <a:pt x="31989" y="1355310"/>
                  <a:pt x="-164805" y="504520"/>
                  <a:pt x="220833" y="186468"/>
                </a:cubicBezTo>
                <a:cubicBezTo>
                  <a:pt x="606471" y="-131584"/>
                  <a:pt x="2164927" y="-8338"/>
                  <a:pt x="2542614" y="297787"/>
                </a:cubicBezTo>
                <a:cubicBezTo>
                  <a:pt x="2920301" y="603912"/>
                  <a:pt x="2502857" y="1740949"/>
                  <a:pt x="2486954" y="2023220"/>
                </a:cubicBezTo>
              </a:path>
            </a:pathLst>
          </a:cu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GB"/>
          </a:p>
        </p:txBody>
      </p:sp>
      <p:sp>
        <p:nvSpPr>
          <p:cNvPr id="22" name="Freeform: Shape 21">
            <a:extLst>
              <a:ext uri="{FF2B5EF4-FFF2-40B4-BE49-F238E27FC236}">
                <a16:creationId xmlns:a16="http://schemas.microsoft.com/office/drawing/2014/main" id="{2465EFFE-4730-FD54-3594-3DCD0DDC37CF}"/>
              </a:ext>
            </a:extLst>
          </p:cNvPr>
          <p:cNvSpPr/>
          <p:nvPr userDrawn="1"/>
        </p:nvSpPr>
        <p:spPr>
          <a:xfrm rot="21384603">
            <a:off x="9960236" y="2375698"/>
            <a:ext cx="1251103" cy="1141989"/>
          </a:xfrm>
          <a:custGeom>
            <a:avLst/>
            <a:gdLst>
              <a:gd name="connsiteX0" fmla="*/ 114067 w 1251103"/>
              <a:gd name="connsiteY0" fmla="*/ 1067217 h 1067217"/>
              <a:gd name="connsiteX1" fmla="*/ 42505 w 1251103"/>
              <a:gd name="connsiteY1" fmla="*/ 1742 h 1067217"/>
              <a:gd name="connsiteX2" fmla="*/ 686561 w 1251103"/>
              <a:gd name="connsiteY2" fmla="*/ 812775 h 1067217"/>
              <a:gd name="connsiteX3" fmla="*/ 1251103 w 1251103"/>
              <a:gd name="connsiteY3" fmla="*/ 653749 h 1067217"/>
            </a:gdLst>
            <a:ahLst/>
            <a:cxnLst>
              <a:cxn ang="0">
                <a:pos x="connsiteX0" y="connsiteY0"/>
              </a:cxn>
              <a:cxn ang="0">
                <a:pos x="connsiteX1" y="connsiteY1"/>
              </a:cxn>
              <a:cxn ang="0">
                <a:pos x="connsiteX2" y="connsiteY2"/>
              </a:cxn>
              <a:cxn ang="0">
                <a:pos x="connsiteX3" y="connsiteY3"/>
              </a:cxn>
            </a:cxnLst>
            <a:rect l="l" t="t" r="r" b="b"/>
            <a:pathLst>
              <a:path w="1251103" h="1067217">
                <a:moveTo>
                  <a:pt x="114067" y="1067217"/>
                </a:moveTo>
                <a:cubicBezTo>
                  <a:pt x="30578" y="555683"/>
                  <a:pt x="-52911" y="44149"/>
                  <a:pt x="42505" y="1742"/>
                </a:cubicBezTo>
                <a:cubicBezTo>
                  <a:pt x="137921" y="-40665"/>
                  <a:pt x="485128" y="704107"/>
                  <a:pt x="686561" y="812775"/>
                </a:cubicBezTo>
                <a:cubicBezTo>
                  <a:pt x="887994" y="921443"/>
                  <a:pt x="1069548" y="787596"/>
                  <a:pt x="1251103" y="653749"/>
                </a:cubicBezTo>
              </a:path>
            </a:pathLst>
          </a:cu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GB"/>
          </a:p>
        </p:txBody>
      </p:sp>
      <p:grpSp>
        <p:nvGrpSpPr>
          <p:cNvPr id="5" name="Group 4">
            <a:extLst>
              <a:ext uri="{FF2B5EF4-FFF2-40B4-BE49-F238E27FC236}">
                <a16:creationId xmlns:a16="http://schemas.microsoft.com/office/drawing/2014/main" id="{A98BEEF8-EC6F-426A-0F51-52A6D70CD6BE}"/>
              </a:ext>
            </a:extLst>
          </p:cNvPr>
          <p:cNvGrpSpPr/>
          <p:nvPr userDrawn="1"/>
        </p:nvGrpSpPr>
        <p:grpSpPr>
          <a:xfrm>
            <a:off x="8914542" y="3165667"/>
            <a:ext cx="2293010" cy="1528673"/>
            <a:chOff x="-627846" y="423426"/>
            <a:chExt cx="6388371" cy="4258914"/>
          </a:xfrm>
        </p:grpSpPr>
        <p:pic>
          <p:nvPicPr>
            <p:cNvPr id="9" name="Picture 8" descr="Graphical user interface&#10;&#10;Description automatically generated">
              <a:extLst>
                <a:ext uri="{FF2B5EF4-FFF2-40B4-BE49-F238E27FC236}">
                  <a16:creationId xmlns:a16="http://schemas.microsoft.com/office/drawing/2014/main" id="{6B8A3A51-5157-DB9B-DC53-C6A54ABA423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7846" y="423426"/>
              <a:ext cx="6388371" cy="4258914"/>
            </a:xfrm>
            <a:prstGeom prst="rect">
              <a:avLst/>
            </a:prstGeom>
          </p:spPr>
        </p:pic>
        <p:pic>
          <p:nvPicPr>
            <p:cNvPr id="10" name="Picture 9" descr="Logo, company name&#10;&#10;Description automatically generated">
              <a:extLst>
                <a:ext uri="{FF2B5EF4-FFF2-40B4-BE49-F238E27FC236}">
                  <a16:creationId xmlns:a16="http://schemas.microsoft.com/office/drawing/2014/main" id="{081DE9FA-0781-2B02-106A-8373B449FD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519" y="2289139"/>
              <a:ext cx="710878" cy="390057"/>
            </a:xfrm>
            <a:prstGeom prst="rect">
              <a:avLst/>
            </a:prstGeom>
            <a:solidFill>
              <a:schemeClr val="bg1"/>
            </a:solidFill>
            <a:ln w="19050">
              <a:solidFill>
                <a:schemeClr val="bg1">
                  <a:lumMod val="95000"/>
                </a:schemeClr>
              </a:solidFill>
            </a:ln>
          </p:spPr>
        </p:pic>
        <p:pic>
          <p:nvPicPr>
            <p:cNvPr id="11" name="Picture 10" descr="Logo&#10;&#10;Description automatically generated">
              <a:extLst>
                <a:ext uri="{FF2B5EF4-FFF2-40B4-BE49-F238E27FC236}">
                  <a16:creationId xmlns:a16="http://schemas.microsoft.com/office/drawing/2014/main" id="{B5E74D24-1B23-C305-8739-2EF8CAA883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3763" y="2302876"/>
              <a:ext cx="1062793" cy="376320"/>
            </a:xfrm>
            <a:prstGeom prst="rect">
              <a:avLst/>
            </a:prstGeom>
            <a:solidFill>
              <a:schemeClr val="bg1"/>
            </a:solidFill>
            <a:ln w="28575">
              <a:solidFill>
                <a:schemeClr val="bg1">
                  <a:lumMod val="95000"/>
                </a:schemeClr>
              </a:solidFill>
            </a:ln>
          </p:spPr>
        </p:pic>
        <p:sp>
          <p:nvSpPr>
            <p:cNvPr id="12" name="Rectangle 11">
              <a:extLst>
                <a:ext uri="{FF2B5EF4-FFF2-40B4-BE49-F238E27FC236}">
                  <a16:creationId xmlns:a16="http://schemas.microsoft.com/office/drawing/2014/main" id="{D2C3722C-D2FF-EDDC-AFD0-5EC3E1BFF13F}"/>
                </a:ext>
              </a:extLst>
            </p:cNvPr>
            <p:cNvSpPr/>
            <p:nvPr/>
          </p:nvSpPr>
          <p:spPr>
            <a:xfrm>
              <a:off x="3606325" y="2820112"/>
              <a:ext cx="871671" cy="153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itle 1">
            <a:extLst>
              <a:ext uri="{FF2B5EF4-FFF2-40B4-BE49-F238E27FC236}">
                <a16:creationId xmlns:a16="http://schemas.microsoft.com/office/drawing/2014/main" id="{CC218F85-8337-FB46-256A-72D4F5AF9338}"/>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13" name="Picture 12" descr="A black background with white text&#10;&#10;Description automatically generated">
            <a:extLst>
              <a:ext uri="{FF2B5EF4-FFF2-40B4-BE49-F238E27FC236}">
                <a16:creationId xmlns:a16="http://schemas.microsoft.com/office/drawing/2014/main" id="{33CADB82-0059-4504-D32A-6779F4D35E3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199611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Vigila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ighter&#10;&#10;Description automatically generated">
            <a:extLst>
              <a:ext uri="{FF2B5EF4-FFF2-40B4-BE49-F238E27FC236}">
                <a16:creationId xmlns:a16="http://schemas.microsoft.com/office/drawing/2014/main" id="{EFE98A95-6486-44A7-B48F-10CE199071ED}"/>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t="6330" b="9269"/>
          <a:stretch/>
        </p:blipFill>
        <p:spPr>
          <a:xfrm>
            <a:off x="0" y="0"/>
            <a:ext cx="12192000" cy="6857994"/>
          </a:xfrm>
          <a:prstGeom prst="rect">
            <a:avLst/>
          </a:prstGeom>
        </p:spPr>
      </p:pic>
      <p:sp>
        <p:nvSpPr>
          <p:cNvPr id="6" name="Title 1">
            <a:extLst>
              <a:ext uri="{FF2B5EF4-FFF2-40B4-BE49-F238E27FC236}">
                <a16:creationId xmlns:a16="http://schemas.microsoft.com/office/drawing/2014/main" id="{862ED92F-5102-D084-E173-7471A85107AB}"/>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9" name="Picture 8" descr="A black background with white text&#10;&#10;Description automatically generated">
            <a:extLst>
              <a:ext uri="{FF2B5EF4-FFF2-40B4-BE49-F238E27FC236}">
                <a16:creationId xmlns:a16="http://schemas.microsoft.com/office/drawing/2014/main" id="{72B86166-27B2-60A8-A1C0-1FAEC70C13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400538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Vigila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10;&#10;Description automatically generated">
            <a:extLst>
              <a:ext uri="{FF2B5EF4-FFF2-40B4-BE49-F238E27FC236}">
                <a16:creationId xmlns:a16="http://schemas.microsoft.com/office/drawing/2014/main" id="{F4DC2ABF-6567-4C20-8B70-FFAC66AF7999}"/>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t="25885" b="34076"/>
          <a:stretch/>
        </p:blipFill>
        <p:spPr>
          <a:xfrm>
            <a:off x="0" y="0"/>
            <a:ext cx="12192000" cy="6857998"/>
          </a:xfrm>
          <a:prstGeom prst="rect">
            <a:avLst/>
          </a:prstGeom>
        </p:spPr>
      </p:pic>
      <p:sp>
        <p:nvSpPr>
          <p:cNvPr id="5" name="Title 1">
            <a:extLst>
              <a:ext uri="{FF2B5EF4-FFF2-40B4-BE49-F238E27FC236}">
                <a16:creationId xmlns:a16="http://schemas.microsoft.com/office/drawing/2014/main" id="{C0A6AFDD-C548-2E84-8AAB-39CBD858C9A5}"/>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6" name="Picture 5" descr="A black background with white text&#10;&#10;Description automatically generated">
            <a:extLst>
              <a:ext uri="{FF2B5EF4-FFF2-40B4-BE49-F238E27FC236}">
                <a16:creationId xmlns:a16="http://schemas.microsoft.com/office/drawing/2014/main" id="{48EDDA6E-BB1B-D0C4-AB5C-80DA6DECFF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375131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erman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08AAAF0-31F5-4CA4-A3B0-8478D1D979DA}"/>
              </a:ext>
            </a:extLst>
          </p:cNvPr>
          <p:cNvPicPr>
            <a:picLocks noChangeAspect="1"/>
          </p:cNvPicPr>
          <p:nvPr userDrawn="1"/>
        </p:nvPicPr>
        <p:blipFill>
          <a:blip r:embed="rId3">
            <a:alphaModFix amt="11000"/>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A142F67-7EBC-F972-D1DD-798B082F2CB2}"/>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6" name="Picture 5" descr="A black background with white text&#10;&#10;Description automatically generated">
            <a:extLst>
              <a:ext uri="{FF2B5EF4-FFF2-40B4-BE49-F238E27FC236}">
                <a16:creationId xmlns:a16="http://schemas.microsoft.com/office/drawing/2014/main" id="{C3B3F14F-BF5F-73F6-29D1-552BD39084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267093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SD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grass, sky, outdoor&#10;&#10;Description automatically generated">
            <a:extLst>
              <a:ext uri="{FF2B5EF4-FFF2-40B4-BE49-F238E27FC236}">
                <a16:creationId xmlns:a16="http://schemas.microsoft.com/office/drawing/2014/main" id="{BF639A3C-C1E4-4899-B51F-76F308DB5C32}"/>
              </a:ext>
            </a:extLst>
          </p:cNvPr>
          <p:cNvPicPr>
            <a:picLocks noChangeAspect="1"/>
          </p:cNvPicPr>
          <p:nvPr userDrawn="1"/>
        </p:nvPicPr>
        <p:blipFill rotWithShape="1">
          <a:blip r:embed="rId3">
            <a:duotone>
              <a:prstClr val="black"/>
              <a:schemeClr val="accent5">
                <a:tint val="45000"/>
                <a:satMod val="400000"/>
              </a:schemeClr>
            </a:duotone>
            <a:alphaModFix amt="1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6" name="Title 1">
            <a:extLst>
              <a:ext uri="{FF2B5EF4-FFF2-40B4-BE49-F238E27FC236}">
                <a16:creationId xmlns:a16="http://schemas.microsoft.com/office/drawing/2014/main" id="{A5FCF3BE-7413-1CB5-07B1-C7261CE04BF2}"/>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7" name="Picture 6" descr="A black background with white text&#10;&#10;Description automatically generated">
            <a:extLst>
              <a:ext uri="{FF2B5EF4-FFF2-40B4-BE49-F238E27FC236}">
                <a16:creationId xmlns:a16="http://schemas.microsoft.com/office/drawing/2014/main" id="{D4F1B5E3-1D46-2D36-EB26-34F45388C8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361609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96F5-994F-279C-993A-A024347626DA}"/>
              </a:ext>
            </a:extLst>
          </p:cNvPr>
          <p:cNvSpPr>
            <a:spLocks noGrp="1"/>
          </p:cNvSpPr>
          <p:nvPr>
            <p:ph type="title"/>
          </p:nvPr>
        </p:nvSpPr>
        <p:spPr/>
        <p:txBody>
          <a:bodyPr/>
          <a:lstStyle/>
          <a:p>
            <a:r>
              <a:rPr lang="en-US" dirty="0"/>
              <a:t>Click to edit Master title style</a:t>
            </a:r>
            <a:endParaRPr lang="fr-BE" dirty="0"/>
          </a:p>
        </p:txBody>
      </p:sp>
      <p:sp>
        <p:nvSpPr>
          <p:cNvPr id="6" name="Slide Number Placeholder 5">
            <a:extLst>
              <a:ext uri="{FF2B5EF4-FFF2-40B4-BE49-F238E27FC236}">
                <a16:creationId xmlns:a16="http://schemas.microsoft.com/office/drawing/2014/main" id="{9DCF8B48-E812-D372-888C-87A9F147AAE4}"/>
              </a:ext>
            </a:extLst>
          </p:cNvPr>
          <p:cNvSpPr>
            <a:spLocks noGrp="1"/>
          </p:cNvSpPr>
          <p:nvPr>
            <p:ph type="sldNum" sz="quarter" idx="12"/>
          </p:nvPr>
        </p:nvSpPr>
        <p:spPr/>
        <p:txBody>
          <a:bodyPr/>
          <a:lstStyle/>
          <a:p>
            <a:fld id="{937BB78C-D18E-4E9E-8B8E-73BEA809A854}" type="slidenum">
              <a:rPr lang="fr-BE" smtClean="0"/>
              <a:t>‹#›</a:t>
            </a:fld>
            <a:endParaRPr lang="fr-BE"/>
          </a:p>
        </p:txBody>
      </p:sp>
    </p:spTree>
    <p:extLst>
      <p:ext uri="{BB962C8B-B14F-4D97-AF65-F5344CB8AC3E}">
        <p14:creationId xmlns:p14="http://schemas.microsoft.com/office/powerpoint/2010/main" val="314838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A17A8B-52BB-178F-67FD-8D8AEB25B951}"/>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3CC79BE7-63DA-EA82-6581-1D10F9417197}"/>
              </a:ext>
            </a:extLst>
          </p:cNvPr>
          <p:cNvSpPr txBox="1">
            <a:spLocks/>
          </p:cNvSpPr>
          <p:nvPr userDrawn="1"/>
        </p:nvSpPr>
        <p:spPr>
          <a:xfrm>
            <a:off x="2063552" y="2492895"/>
            <a:ext cx="9144000" cy="1402251"/>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r-BE" sz="3200" kern="1200" dirty="0">
                <a:solidFill>
                  <a:schemeClr val="bg1"/>
                </a:solidFill>
                <a:latin typeface="+mn-lt"/>
                <a:ea typeface="+mj-ea"/>
                <a:cs typeface="+mj-cs"/>
              </a:defRPr>
            </a:lvl1pPr>
          </a:lstStyle>
          <a:p>
            <a:r>
              <a:rPr lang="en-US"/>
              <a:t>Click to edit Master title style</a:t>
            </a:r>
          </a:p>
        </p:txBody>
      </p:sp>
      <p:sp>
        <p:nvSpPr>
          <p:cNvPr id="11" name="Subtitle 2">
            <a:extLst>
              <a:ext uri="{FF2B5EF4-FFF2-40B4-BE49-F238E27FC236}">
                <a16:creationId xmlns:a16="http://schemas.microsoft.com/office/drawing/2014/main" id="{B9D97E70-E152-F9D5-8AB9-B218DBEDFFDE}"/>
              </a:ext>
            </a:extLst>
          </p:cNvPr>
          <p:cNvSpPr txBox="1">
            <a:spLocks/>
          </p:cNvSpPr>
          <p:nvPr userDrawn="1"/>
        </p:nvSpPr>
        <p:spPr>
          <a:xfrm>
            <a:off x="2063552" y="3933056"/>
            <a:ext cx="9144000" cy="1728192"/>
          </a:xfrm>
          <a:prstGeom prst="rect">
            <a:avLst/>
          </a:prstGeom>
        </p:spPr>
        <p:txBody>
          <a:bodyPr lIns="36000"/>
          <a:lstStyle>
            <a:lvl1pPr marL="0" indent="0" algn="l" defTabSz="914400" rtl="0" eaLnBrk="1" latinLnBrk="0" hangingPunct="1">
              <a:lnSpc>
                <a:spcPct val="90000"/>
              </a:lnSpc>
              <a:spcBef>
                <a:spcPts val="1000"/>
              </a:spcBef>
              <a:buFont typeface="Arial" panose="020B0604020202020204" pitchFamily="34" charset="0"/>
              <a:buNone/>
              <a:defRPr lang="fr-BE" sz="3200" kern="1200" dirty="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US"/>
              <a:t>Click to edit Master subtitle style</a:t>
            </a:r>
          </a:p>
        </p:txBody>
      </p:sp>
      <p:cxnSp>
        <p:nvCxnSpPr>
          <p:cNvPr id="12" name="Straight Connector 11">
            <a:extLst>
              <a:ext uri="{FF2B5EF4-FFF2-40B4-BE49-F238E27FC236}">
                <a16:creationId xmlns:a16="http://schemas.microsoft.com/office/drawing/2014/main" id="{D7B2BBC9-9BE3-9D0C-70E2-F406B0683ECB}"/>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engine&#10;&#10;Description automatically generated">
            <a:extLst>
              <a:ext uri="{FF2B5EF4-FFF2-40B4-BE49-F238E27FC236}">
                <a16:creationId xmlns:a16="http://schemas.microsoft.com/office/drawing/2014/main" id="{0219975E-DFD1-A1D1-4300-0C9DB125EE03}"/>
              </a:ext>
            </a:extLst>
          </p:cNvPr>
          <p:cNvPicPr>
            <a:picLocks noChangeAspect="1"/>
          </p:cNvPicPr>
          <p:nvPr userDrawn="1"/>
        </p:nvPicPr>
        <p:blipFill rotWithShape="1">
          <a:blip r:embed="rId11">
            <a:alphaModFix amt="10000"/>
            <a:extLst>
              <a:ext uri="{28A0092B-C50C-407E-A947-70E740481C1C}">
                <a14:useLocalDpi xmlns:a14="http://schemas.microsoft.com/office/drawing/2010/main" val="0"/>
              </a:ext>
            </a:extLst>
          </a:blip>
          <a:srcRect l="1283" t="16708"/>
          <a:stretch/>
        </p:blipFill>
        <p:spPr>
          <a:xfrm>
            <a:off x="-2" y="0"/>
            <a:ext cx="12192001" cy="6858000"/>
          </a:xfrm>
          <a:prstGeom prst="rect">
            <a:avLst/>
          </a:prstGeom>
        </p:spPr>
      </p:pic>
      <p:sp>
        <p:nvSpPr>
          <p:cNvPr id="15" name="Title 1">
            <a:extLst>
              <a:ext uri="{FF2B5EF4-FFF2-40B4-BE49-F238E27FC236}">
                <a16:creationId xmlns:a16="http://schemas.microsoft.com/office/drawing/2014/main" id="{21BE4C15-84DB-3241-76E5-D2907DD1EF79}"/>
              </a:ext>
            </a:extLst>
          </p:cNvPr>
          <p:cNvSpPr txBox="1">
            <a:spLocks/>
          </p:cNvSpPr>
          <p:nvPr userDrawn="1"/>
        </p:nvSpPr>
        <p:spPr>
          <a:xfrm>
            <a:off x="1309940" y="6414164"/>
            <a:ext cx="10882060"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ct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18" name="Picture 17" descr="A black background with white text&#10;&#10;Description automatically generated">
            <a:extLst>
              <a:ext uri="{FF2B5EF4-FFF2-40B4-BE49-F238E27FC236}">
                <a16:creationId xmlns:a16="http://schemas.microsoft.com/office/drawing/2014/main" id="{753C77C3-84B5-38CE-B67C-03DBAAACC9E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9290" y="6469963"/>
            <a:ext cx="1220650" cy="319287"/>
          </a:xfrm>
          <a:prstGeom prst="rect">
            <a:avLst/>
          </a:prstGeom>
        </p:spPr>
      </p:pic>
    </p:spTree>
    <p:extLst>
      <p:ext uri="{BB962C8B-B14F-4D97-AF65-F5344CB8AC3E}">
        <p14:creationId xmlns:p14="http://schemas.microsoft.com/office/powerpoint/2010/main" val="148170473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18" r:id="rId3"/>
    <p:sldLayoutId id="2147483719" r:id="rId4"/>
    <p:sldLayoutId id="2147483724" r:id="rId5"/>
    <p:sldLayoutId id="2147483722" r:id="rId6"/>
    <p:sldLayoutId id="2147483720" r:id="rId7"/>
    <p:sldLayoutId id="2147483721" r:id="rId8"/>
  </p:sldLayoutIdLst>
  <p:txStyles>
    <p:titleStyle>
      <a:lvl1pPr algn="l" defTabSz="914400" rtl="0" eaLnBrk="1" latinLnBrk="0" hangingPunct="1">
        <a:lnSpc>
          <a:spcPct val="90000"/>
        </a:lnSpc>
        <a:spcBef>
          <a:spcPct val="0"/>
        </a:spcBef>
        <a:buNone/>
        <a:defRPr sz="32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314277-A8ED-6923-DB7A-BDA308E0813C}"/>
              </a:ext>
            </a:extLst>
          </p:cNvPr>
          <p:cNvSpPr/>
          <p:nvPr userDrawn="1"/>
        </p:nvSpPr>
        <p:spPr>
          <a:xfrm>
            <a:off x="0" y="0"/>
            <a:ext cx="12192000" cy="794871"/>
          </a:xfrm>
          <a:prstGeom prst="rect">
            <a:avLst/>
          </a:prstGeom>
          <a:solidFill>
            <a:srgbClr val="003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Placeholder 1">
            <a:extLst>
              <a:ext uri="{FF2B5EF4-FFF2-40B4-BE49-F238E27FC236}">
                <a16:creationId xmlns:a16="http://schemas.microsoft.com/office/drawing/2014/main" id="{D3F0A75D-9A68-889B-7E08-9600D9DAB014}"/>
              </a:ext>
            </a:extLst>
          </p:cNvPr>
          <p:cNvSpPr>
            <a:spLocks noGrp="1"/>
          </p:cNvSpPr>
          <p:nvPr>
            <p:ph type="title"/>
          </p:nvPr>
        </p:nvSpPr>
        <p:spPr>
          <a:xfrm>
            <a:off x="203200" y="53788"/>
            <a:ext cx="10726271" cy="741083"/>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6" name="Slide Number Placeholder 5">
            <a:extLst>
              <a:ext uri="{FF2B5EF4-FFF2-40B4-BE49-F238E27FC236}">
                <a16:creationId xmlns:a16="http://schemas.microsoft.com/office/drawing/2014/main" id="{70CDCAE5-F8F2-D742-A5E8-25D734979A5F}"/>
              </a:ext>
            </a:extLst>
          </p:cNvPr>
          <p:cNvSpPr>
            <a:spLocks noGrp="1"/>
          </p:cNvSpPr>
          <p:nvPr>
            <p:ph type="sldNum" sz="quarter" idx="4"/>
          </p:nvPr>
        </p:nvSpPr>
        <p:spPr>
          <a:xfrm>
            <a:off x="11594352" y="6470948"/>
            <a:ext cx="488577"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937BB78C-D18E-4E9E-8B8E-73BEA809A854}" type="slidenum">
              <a:rPr lang="fr-BE" smtClean="0"/>
              <a:pPr/>
              <a:t>‹#›</a:t>
            </a:fld>
            <a:endParaRPr lang="fr-BE"/>
          </a:p>
        </p:txBody>
      </p:sp>
      <p:sp>
        <p:nvSpPr>
          <p:cNvPr id="8" name="Title 1">
            <a:extLst>
              <a:ext uri="{FF2B5EF4-FFF2-40B4-BE49-F238E27FC236}">
                <a16:creationId xmlns:a16="http://schemas.microsoft.com/office/drawing/2014/main" id="{76E915DE-A57E-FD6A-2B2C-C199FD0E96D6}"/>
              </a:ext>
            </a:extLst>
          </p:cNvPr>
          <p:cNvSpPr txBox="1">
            <a:spLocks/>
          </p:cNvSpPr>
          <p:nvPr userDrawn="1"/>
        </p:nvSpPr>
        <p:spPr>
          <a:xfrm>
            <a:off x="1296894" y="6414164"/>
            <a:ext cx="10219765"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r"/>
            <a:r>
              <a:rPr lang="en-GB" sz="6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600" dirty="0"/>
          </a:p>
        </p:txBody>
      </p:sp>
      <p:pic>
        <p:nvPicPr>
          <p:cNvPr id="9" name="Picture 8" descr="A close up of a logo&#10;&#10;Description automatically generated">
            <a:extLst>
              <a:ext uri="{FF2B5EF4-FFF2-40B4-BE49-F238E27FC236}">
                <a16:creationId xmlns:a16="http://schemas.microsoft.com/office/drawing/2014/main" id="{36FCAD71-75B6-D851-7C80-869B75E140B7}"/>
              </a:ext>
            </a:extLst>
          </p:cNvPr>
          <p:cNvPicPr>
            <a:picLocks noChangeAspect="1"/>
          </p:cNvPicPr>
          <p:nvPr userDrawn="1"/>
        </p:nvPicPr>
        <p:blipFill>
          <a:blip r:embed="rId13"/>
          <a:stretch>
            <a:fillRect/>
          </a:stretch>
        </p:blipFill>
        <p:spPr>
          <a:xfrm>
            <a:off x="89290" y="6455996"/>
            <a:ext cx="1220650" cy="341782"/>
          </a:xfrm>
          <a:prstGeom prst="rect">
            <a:avLst/>
          </a:prstGeom>
        </p:spPr>
      </p:pic>
    </p:spTree>
    <p:extLst>
      <p:ext uri="{BB962C8B-B14F-4D97-AF65-F5344CB8AC3E}">
        <p14:creationId xmlns:p14="http://schemas.microsoft.com/office/powerpoint/2010/main" val="2839485478"/>
      </p:ext>
    </p:extLst>
  </p:cSld>
  <p:clrMap bg1="lt1" tx1="dk1" bg2="lt2" tx2="dk2" accent1="accent1" accent2="accent2" accent3="accent3" accent4="accent4" accent5="accent5" accent6="accent6" hlink="hlink" folHlink="folHlink"/>
  <p:sldLayoutIdLst>
    <p:sldLayoutId id="2147483733" r:id="rId1"/>
    <p:sldLayoutId id="2147483736" r:id="rId2"/>
    <p:sldLayoutId id="2147483734"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2800" kern="1200">
          <a:solidFill>
            <a:srgbClr val="FFCC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997120-1346-513E-2CC5-17D8BFDC23F4}"/>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739366-3B74-E66D-08F3-023F3B421AA3}"/>
              </a:ext>
            </a:extLst>
          </p:cNvPr>
          <p:cNvPicPr>
            <a:picLocks noChangeAspect="1"/>
          </p:cNvPicPr>
          <p:nvPr userDrawn="1"/>
        </p:nvPicPr>
        <p:blipFill>
          <a:blip r:embed="rId8">
            <a:alphaModFix amt="11000"/>
          </a:blip>
          <a:stretch>
            <a:fillRect/>
          </a:stretch>
        </p:blipFill>
        <p:spPr>
          <a:xfrm>
            <a:off x="0" y="34858"/>
            <a:ext cx="12192000" cy="6858000"/>
          </a:xfrm>
          <a:prstGeom prst="rect">
            <a:avLst/>
          </a:prstGeom>
        </p:spPr>
      </p:pic>
      <p:sp>
        <p:nvSpPr>
          <p:cNvPr id="9" name="Title 1">
            <a:extLst>
              <a:ext uri="{FF2B5EF4-FFF2-40B4-BE49-F238E27FC236}">
                <a16:creationId xmlns:a16="http://schemas.microsoft.com/office/drawing/2014/main" id="{0E1E903A-BB8D-C0A0-FB0D-435BFA599D83}"/>
              </a:ext>
            </a:extLst>
          </p:cNvPr>
          <p:cNvSpPr txBox="1">
            <a:spLocks/>
          </p:cNvSpPr>
          <p:nvPr userDrawn="1"/>
        </p:nvSpPr>
        <p:spPr>
          <a:xfrm>
            <a:off x="170296" y="6414164"/>
            <a:ext cx="12021704"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r>
              <a:rPr lang="en-GB" sz="700" dirty="0"/>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 </a:t>
            </a:r>
            <a:endParaRPr lang="en-US" sz="700" dirty="0"/>
          </a:p>
        </p:txBody>
      </p:sp>
    </p:spTree>
    <p:extLst>
      <p:ext uri="{BB962C8B-B14F-4D97-AF65-F5344CB8AC3E}">
        <p14:creationId xmlns:p14="http://schemas.microsoft.com/office/powerpoint/2010/main" val="3305573687"/>
      </p:ext>
    </p:extLst>
  </p:cSld>
  <p:clrMap bg1="lt1" tx1="dk1" bg2="lt2" tx2="dk2" accent1="accent1" accent2="accent2" accent3="accent3" accent4="accent4" accent5="accent5" accent6="accent6" hlink="hlink" folHlink="folHlink"/>
  <p:sldLayoutIdLst>
    <p:sldLayoutId id="2147483727" r:id="rId1"/>
    <p:sldLayoutId id="2147483663" r:id="rId2"/>
    <p:sldLayoutId id="2147483723" r:id="rId3"/>
    <p:sldLayoutId id="2147483729" r:id="rId4"/>
    <p:sldLayoutId id="214748373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BE" b="1" dirty="0"/>
              <a:t>SDT TRAINING PORTFOLIO</a:t>
            </a:r>
            <a:endParaRPr lang="fr-BE" dirty="0"/>
          </a:p>
        </p:txBody>
      </p:sp>
      <p:sp>
        <p:nvSpPr>
          <p:cNvPr id="3" name="Subtitle 2"/>
          <p:cNvSpPr>
            <a:spLocks noGrp="1"/>
          </p:cNvSpPr>
          <p:nvPr>
            <p:ph type="subTitle" idx="1"/>
          </p:nvPr>
        </p:nvSpPr>
        <p:spPr/>
        <p:txBody>
          <a:bodyPr lIns="36000"/>
          <a:lstStyle/>
          <a:p>
            <a:r>
              <a:rPr lang="en-BE" dirty="0"/>
              <a:t>Get Involved</a:t>
            </a:r>
            <a:endParaRPr lang="fr-BE" dirty="0"/>
          </a:p>
        </p:txBody>
      </p:sp>
    </p:spTree>
    <p:extLst>
      <p:ext uri="{BB962C8B-B14F-4D97-AF65-F5344CB8AC3E}">
        <p14:creationId xmlns:p14="http://schemas.microsoft.com/office/powerpoint/2010/main" val="2037494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I am sure you are familiar with </a:t>
            </a:r>
          </a:p>
          <a:p>
            <a:pPr lvl="1">
              <a:spcBef>
                <a:spcPts val="600"/>
              </a:spcBef>
            </a:pPr>
            <a:r>
              <a:rPr lang="en-BE" b="1" dirty="0"/>
              <a:t>Lvl1, Lvl2, and CAT I</a:t>
            </a:r>
          </a:p>
          <a:p>
            <a:pPr lvl="1">
              <a:spcBef>
                <a:spcPts val="600"/>
              </a:spcBef>
            </a:pPr>
            <a:r>
              <a:rPr lang="en-BE" b="1" dirty="0"/>
              <a:t>A</a:t>
            </a:r>
            <a:r>
              <a:rPr lang="en-US" b="1" dirty="0"/>
              <a:t>n</a:t>
            </a:r>
            <a:r>
              <a:rPr lang="en-BE" b="1" dirty="0"/>
              <a:t>y questions on that?</a:t>
            </a:r>
          </a:p>
          <a:p>
            <a:pPr>
              <a:spcBef>
                <a:spcPts val="600"/>
              </a:spcBef>
            </a:pPr>
            <a:endParaRPr lang="en-BE" b="1" dirty="0"/>
          </a:p>
          <a:p>
            <a:pPr>
              <a:spcBef>
                <a:spcPts val="600"/>
              </a:spcBef>
            </a:pPr>
            <a:r>
              <a:rPr lang="en-BE" b="1" dirty="0"/>
              <a:t>What is missing there, for your average client?</a:t>
            </a:r>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10</a:t>
            </a:fld>
            <a:endParaRPr lang="fr-BE"/>
          </a:p>
        </p:txBody>
      </p:sp>
    </p:spTree>
    <p:extLst>
      <p:ext uri="{BB962C8B-B14F-4D97-AF65-F5344CB8AC3E}">
        <p14:creationId xmlns:p14="http://schemas.microsoft.com/office/powerpoint/2010/main" val="21732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More practical?</a:t>
            </a:r>
          </a:p>
          <a:p>
            <a:pPr>
              <a:spcBef>
                <a:spcPts val="600"/>
              </a:spcBef>
            </a:pPr>
            <a:r>
              <a:rPr lang="en-BE" b="1" dirty="0"/>
              <a:t>More knowledge about Reliability improvement tools?</a:t>
            </a:r>
          </a:p>
          <a:p>
            <a:pPr lvl="1">
              <a:spcBef>
                <a:spcPts val="600"/>
              </a:spcBef>
            </a:pPr>
            <a:r>
              <a:rPr lang="en-BE" b="1" dirty="0"/>
              <a:t>FMEA, RCA, CA, RCM ...</a:t>
            </a:r>
          </a:p>
          <a:p>
            <a:pPr>
              <a:spcBef>
                <a:spcPts val="600"/>
              </a:spcBef>
            </a:pPr>
            <a:r>
              <a:rPr lang="en-BE" b="1" dirty="0"/>
              <a:t>More about culture change?</a:t>
            </a:r>
          </a:p>
          <a:p>
            <a:pPr>
              <a:spcBef>
                <a:spcPts val="600"/>
              </a:spcBef>
            </a:pPr>
            <a:r>
              <a:rPr lang="en-BE" b="1" dirty="0"/>
              <a:t>More about the implementation process?</a:t>
            </a:r>
          </a:p>
          <a:p>
            <a:pPr>
              <a:spcBef>
                <a:spcPts val="600"/>
              </a:spcBef>
            </a:pPr>
            <a:endParaRPr lang="en-BE" b="1" dirty="0"/>
          </a:p>
          <a:p>
            <a:pPr>
              <a:spcBef>
                <a:spcPts val="600"/>
              </a:spcBef>
            </a:pPr>
            <a:endParaRPr lang="en-BE" b="1" dirty="0"/>
          </a:p>
          <a:p>
            <a:pPr>
              <a:spcBef>
                <a:spcPts val="600"/>
              </a:spcBef>
            </a:pPr>
            <a:r>
              <a:rPr lang="en-BE" b="1" dirty="0"/>
              <a:t>At least basics ... that would help a lot, right?</a:t>
            </a:r>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11</a:t>
            </a:fld>
            <a:endParaRPr lang="fr-BE"/>
          </a:p>
        </p:txBody>
      </p:sp>
    </p:spTree>
    <p:extLst>
      <p:ext uri="{BB962C8B-B14F-4D97-AF65-F5344CB8AC3E}">
        <p14:creationId xmlns:p14="http://schemas.microsoft.com/office/powerpoint/2010/main" val="4253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err="1"/>
              <a:t>LUBExpert</a:t>
            </a:r>
            <a:r>
              <a:rPr lang="en-BE" b="1" dirty="0"/>
              <a:t> I</a:t>
            </a:r>
            <a:r>
              <a:rPr lang="en-US" b="1" dirty="0"/>
              <a:t>m</a:t>
            </a:r>
            <a:r>
              <a:rPr lang="en-BE" b="1" dirty="0" err="1"/>
              <a:t>plementation</a:t>
            </a:r>
            <a:r>
              <a:rPr lang="en-BE" b="1" dirty="0"/>
              <a:t> Master Class</a:t>
            </a:r>
          </a:p>
          <a:p>
            <a:pPr lvl="1">
              <a:spcBef>
                <a:spcPts val="600"/>
              </a:spcBef>
            </a:pPr>
            <a:r>
              <a:rPr lang="en-BE" b="1" dirty="0"/>
              <a:t>Is a good example of expanding the training topics</a:t>
            </a:r>
          </a:p>
          <a:p>
            <a:pPr lvl="1">
              <a:spcBef>
                <a:spcPts val="600"/>
              </a:spcBef>
            </a:pPr>
            <a:r>
              <a:rPr lang="en-BE" b="1" dirty="0"/>
              <a:t>Covering WHY, WHAT, and HOW</a:t>
            </a:r>
          </a:p>
          <a:p>
            <a:pPr>
              <a:spcBef>
                <a:spcPts val="600"/>
              </a:spcBef>
            </a:pPr>
            <a:r>
              <a:rPr lang="en-BE" b="1" dirty="0"/>
              <a:t>It is being sold as an integral part of the </a:t>
            </a:r>
            <a:r>
              <a:rPr lang="en-BE" b="1" dirty="0" err="1"/>
              <a:t>LUBExpert</a:t>
            </a:r>
            <a:endParaRPr lang="en-BE" b="1" dirty="0"/>
          </a:p>
          <a:p>
            <a:pPr>
              <a:spcBef>
                <a:spcPts val="600"/>
              </a:spcBef>
            </a:pPr>
            <a:r>
              <a:rPr lang="en-BE" b="1" dirty="0"/>
              <a:t>How big </a:t>
            </a:r>
            <a:r>
              <a:rPr lang="en-BE" b="1"/>
              <a:t>of a value </a:t>
            </a:r>
            <a:r>
              <a:rPr lang="en-BE" b="1" dirty="0"/>
              <a:t>do you see in that?</a:t>
            </a:r>
          </a:p>
          <a:p>
            <a:pPr>
              <a:spcBef>
                <a:spcPts val="600"/>
              </a:spcBef>
            </a:pPr>
            <a:endParaRPr lang="en-BE" b="1" dirty="0"/>
          </a:p>
          <a:p>
            <a:pPr>
              <a:spcBef>
                <a:spcPts val="600"/>
              </a:spcBef>
            </a:pPr>
            <a:endParaRPr lang="en-BE" b="1" dirty="0"/>
          </a:p>
          <a:p>
            <a:pPr>
              <a:spcBef>
                <a:spcPts val="600"/>
              </a:spcBef>
            </a:pPr>
            <a:r>
              <a:rPr lang="en-BE" b="1" dirty="0"/>
              <a:t>Expanding works, we offer what user needs</a:t>
            </a:r>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12</a:t>
            </a:fld>
            <a:endParaRPr lang="fr-BE"/>
          </a:p>
        </p:txBody>
      </p:sp>
    </p:spTree>
    <p:extLst>
      <p:ext uri="{BB962C8B-B14F-4D97-AF65-F5344CB8AC3E}">
        <p14:creationId xmlns:p14="http://schemas.microsoft.com/office/powerpoint/2010/main" val="274527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Just to avoid misunderstanding!</a:t>
            </a:r>
          </a:p>
          <a:p>
            <a:pPr>
              <a:spcBef>
                <a:spcPts val="600"/>
              </a:spcBef>
            </a:pPr>
            <a:r>
              <a:rPr lang="en-BE" b="1" dirty="0"/>
              <a:t>Expanding is exactly that - EXPANDING</a:t>
            </a:r>
          </a:p>
          <a:p>
            <a:pPr lvl="1">
              <a:spcBef>
                <a:spcPts val="600"/>
              </a:spcBef>
            </a:pPr>
            <a:r>
              <a:rPr lang="en-BE" b="1" dirty="0"/>
              <a:t>It does not make Lvl1, Lvl2, or CAT I </a:t>
            </a:r>
            <a:r>
              <a:rPr lang="en-BE" b="1" dirty="0" err="1"/>
              <a:t>unneces</a:t>
            </a:r>
            <a:r>
              <a:rPr lang="en-US" b="1" dirty="0"/>
              <a:t>s</a:t>
            </a:r>
            <a:r>
              <a:rPr lang="en-BE" b="1" dirty="0" err="1"/>
              <a:t>ary</a:t>
            </a:r>
            <a:endParaRPr lang="en-BE" b="1" dirty="0"/>
          </a:p>
          <a:p>
            <a:pPr lvl="1">
              <a:spcBef>
                <a:spcPts val="600"/>
              </a:spcBef>
            </a:pPr>
            <a:r>
              <a:rPr lang="en-BE" b="1" dirty="0"/>
              <a:t>On the contrary!</a:t>
            </a:r>
          </a:p>
          <a:p>
            <a:pPr>
              <a:spcBef>
                <a:spcPts val="600"/>
              </a:spcBef>
            </a:pPr>
            <a:endParaRPr lang="en-BE" b="1" dirty="0"/>
          </a:p>
          <a:p>
            <a:pPr>
              <a:spcBef>
                <a:spcPts val="600"/>
              </a:spcBef>
            </a:pPr>
            <a:r>
              <a:rPr lang="en-BE" b="1" dirty="0"/>
              <a:t>It expands AROUND those trainings</a:t>
            </a:r>
          </a:p>
          <a:p>
            <a:pPr>
              <a:spcBef>
                <a:spcPts val="600"/>
              </a:spcBef>
            </a:pPr>
            <a:r>
              <a:rPr lang="en-BE" b="1" dirty="0"/>
              <a:t>They are complementary</a:t>
            </a:r>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13</a:t>
            </a:fld>
            <a:endParaRPr lang="fr-BE"/>
          </a:p>
        </p:txBody>
      </p:sp>
    </p:spTree>
    <p:extLst>
      <p:ext uri="{BB962C8B-B14F-4D97-AF65-F5344CB8AC3E}">
        <p14:creationId xmlns:p14="http://schemas.microsoft.com/office/powerpoint/2010/main" val="13453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Newest one is :</a:t>
            </a:r>
          </a:p>
          <a:p>
            <a:pPr>
              <a:spcBef>
                <a:spcPts val="600"/>
              </a:spcBef>
            </a:pPr>
            <a:r>
              <a:rPr lang="en-BE" b="1" dirty="0"/>
              <a:t>SDT Ultrasound Power User</a:t>
            </a:r>
          </a:p>
          <a:p>
            <a:pPr lvl="1">
              <a:spcBef>
                <a:spcPts val="600"/>
              </a:spcBef>
            </a:pPr>
            <a:r>
              <a:rPr lang="en-BE" b="1" dirty="0"/>
              <a:t>Built around Lvl1 </a:t>
            </a:r>
          </a:p>
          <a:p>
            <a:pPr lvl="1">
              <a:spcBef>
                <a:spcPts val="600"/>
              </a:spcBef>
            </a:pPr>
            <a:r>
              <a:rPr lang="en-BE" b="1" dirty="0"/>
              <a:t>Reliability basics added</a:t>
            </a:r>
          </a:p>
          <a:p>
            <a:pPr lvl="1">
              <a:spcBef>
                <a:spcPts val="600"/>
              </a:spcBef>
            </a:pPr>
            <a:r>
              <a:rPr lang="en-BE" b="1" dirty="0"/>
              <a:t>More practical added</a:t>
            </a:r>
          </a:p>
          <a:p>
            <a:pPr lvl="1">
              <a:spcBef>
                <a:spcPts val="600"/>
              </a:spcBef>
            </a:pPr>
            <a:r>
              <a:rPr lang="en-BE" b="1" dirty="0"/>
              <a:t>Implementation skills and culture change added</a:t>
            </a:r>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14</a:t>
            </a:fld>
            <a:endParaRPr lang="fr-BE"/>
          </a:p>
        </p:txBody>
      </p:sp>
    </p:spTree>
    <p:extLst>
      <p:ext uri="{BB962C8B-B14F-4D97-AF65-F5344CB8AC3E}">
        <p14:creationId xmlns:p14="http://schemas.microsoft.com/office/powerpoint/2010/main" val="23341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Concept (just to scratch the surface)</a:t>
            </a:r>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15</a:t>
            </a:fld>
            <a:endParaRPr lang="fr-BE"/>
          </a:p>
        </p:txBody>
      </p:sp>
      <p:pic>
        <p:nvPicPr>
          <p:cNvPr id="6" name="Picture 5">
            <a:extLst>
              <a:ext uri="{FF2B5EF4-FFF2-40B4-BE49-F238E27FC236}">
                <a16:creationId xmlns:a16="http://schemas.microsoft.com/office/drawing/2014/main" id="{DE665B87-041C-CBDE-BF64-EC8E056A252F}"/>
              </a:ext>
            </a:extLst>
          </p:cNvPr>
          <p:cNvPicPr>
            <a:picLocks noChangeAspect="1"/>
          </p:cNvPicPr>
          <p:nvPr/>
        </p:nvPicPr>
        <p:blipFill>
          <a:blip r:embed="rId2"/>
          <a:stretch>
            <a:fillRect/>
          </a:stretch>
        </p:blipFill>
        <p:spPr>
          <a:xfrm>
            <a:off x="527720" y="2129595"/>
            <a:ext cx="11136560" cy="4612111"/>
          </a:xfrm>
          <a:prstGeom prst="rect">
            <a:avLst/>
          </a:prstGeom>
        </p:spPr>
      </p:pic>
    </p:spTree>
    <p:extLst>
      <p:ext uri="{BB962C8B-B14F-4D97-AF65-F5344CB8AC3E}">
        <p14:creationId xmlns:p14="http://schemas.microsoft.com/office/powerpoint/2010/main" val="176383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Choose exactly what your user needs</a:t>
            </a:r>
          </a:p>
          <a:p>
            <a:pPr>
              <a:spcBef>
                <a:spcPts val="600"/>
              </a:spcBef>
            </a:pPr>
            <a:endParaRPr lang="en-BE" b="1" dirty="0"/>
          </a:p>
          <a:p>
            <a:pPr>
              <a:spcBef>
                <a:spcPts val="600"/>
              </a:spcBef>
            </a:pPr>
            <a:r>
              <a:rPr lang="en-BE" b="1" dirty="0"/>
              <a:t>You will know the duration and price</a:t>
            </a:r>
          </a:p>
          <a:p>
            <a:pPr>
              <a:spcBef>
                <a:spcPts val="600"/>
              </a:spcBef>
            </a:pPr>
            <a:r>
              <a:rPr lang="en-BE" b="1" dirty="0"/>
              <a:t>You will know what will be done</a:t>
            </a:r>
          </a:p>
          <a:p>
            <a:pPr>
              <a:spcBef>
                <a:spcPts val="600"/>
              </a:spcBef>
            </a:pPr>
            <a:r>
              <a:rPr lang="en-BE" b="1" dirty="0"/>
              <a:t>You know what is needed</a:t>
            </a:r>
          </a:p>
          <a:p>
            <a:pPr>
              <a:spcBef>
                <a:spcPts val="600"/>
              </a:spcBef>
            </a:pPr>
            <a:endParaRPr lang="en-BE" b="1" dirty="0"/>
          </a:p>
          <a:p>
            <a:pPr>
              <a:spcBef>
                <a:spcPts val="600"/>
              </a:spcBef>
            </a:pPr>
            <a:r>
              <a:rPr lang="en-BE" b="1" dirty="0"/>
              <a:t>You can start with several modules, continue later</a:t>
            </a:r>
          </a:p>
          <a:p>
            <a:pPr marL="0" indent="0">
              <a:spcBef>
                <a:spcPts val="600"/>
              </a:spcBef>
              <a:buNone/>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16</a:t>
            </a:fld>
            <a:endParaRPr lang="fr-BE"/>
          </a:p>
        </p:txBody>
      </p:sp>
    </p:spTree>
    <p:extLst>
      <p:ext uri="{BB962C8B-B14F-4D97-AF65-F5344CB8AC3E}">
        <p14:creationId xmlns:p14="http://schemas.microsoft.com/office/powerpoint/2010/main" val="125053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Good, hard-working candidates will be awarded with</a:t>
            </a:r>
            <a:r>
              <a:rPr lang="fr-BE" b="1" dirty="0"/>
              <a:t>:</a:t>
            </a:r>
            <a:endParaRPr lang="en-BE" b="1" dirty="0"/>
          </a:p>
          <a:p>
            <a:pPr lvl="1">
              <a:spcBef>
                <a:spcPts val="600"/>
              </a:spcBef>
            </a:pPr>
            <a:r>
              <a:rPr lang="en-BE" b="1" dirty="0"/>
              <a:t>Lvl1 certificate</a:t>
            </a:r>
          </a:p>
          <a:p>
            <a:pPr lvl="1">
              <a:spcBef>
                <a:spcPts val="600"/>
              </a:spcBef>
            </a:pPr>
            <a:r>
              <a:rPr lang="en-BE" b="1" dirty="0"/>
              <a:t>SDT U</a:t>
            </a:r>
            <a:r>
              <a:rPr lang="en-US" b="1" dirty="0"/>
              <a:t>l</a:t>
            </a:r>
            <a:r>
              <a:rPr lang="en-BE" b="1" dirty="0" err="1"/>
              <a:t>trasound</a:t>
            </a:r>
            <a:r>
              <a:rPr lang="en-BE" b="1" dirty="0"/>
              <a:t> Power user certificate</a:t>
            </a:r>
          </a:p>
          <a:p>
            <a:pPr lvl="1">
              <a:spcBef>
                <a:spcPts val="600"/>
              </a:spcBef>
            </a:pPr>
            <a:r>
              <a:rPr lang="en-BE" b="1" dirty="0"/>
              <a:t>In the expanded version (more hours) CAT I certificate</a:t>
            </a:r>
          </a:p>
          <a:p>
            <a:pPr>
              <a:spcBef>
                <a:spcPts val="600"/>
              </a:spcBef>
            </a:pPr>
            <a:endParaRPr lang="en-BE" b="1" dirty="0"/>
          </a:p>
          <a:p>
            <a:pPr>
              <a:spcBef>
                <a:spcPts val="600"/>
              </a:spcBef>
            </a:pPr>
            <a:r>
              <a:rPr lang="en-BE" b="1" dirty="0"/>
              <a:t>Does this make your life easier?</a:t>
            </a:r>
          </a:p>
          <a:p>
            <a:pPr marL="0" indent="0">
              <a:spcBef>
                <a:spcPts val="600"/>
              </a:spcBef>
              <a:buNone/>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17</a:t>
            </a:fld>
            <a:endParaRPr lang="fr-BE"/>
          </a:p>
        </p:txBody>
      </p:sp>
    </p:spTree>
    <p:extLst>
      <p:ext uri="{BB962C8B-B14F-4D97-AF65-F5344CB8AC3E}">
        <p14:creationId xmlns:p14="http://schemas.microsoft.com/office/powerpoint/2010/main" val="18052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Good, hard-working candidates will be awarded with;</a:t>
            </a:r>
          </a:p>
          <a:p>
            <a:pPr lvl="1">
              <a:spcBef>
                <a:spcPts val="600"/>
              </a:spcBef>
            </a:pPr>
            <a:r>
              <a:rPr lang="en-BE" b="1" dirty="0"/>
              <a:t>Lvl1 certificate</a:t>
            </a:r>
          </a:p>
          <a:p>
            <a:pPr lvl="1">
              <a:spcBef>
                <a:spcPts val="600"/>
              </a:spcBef>
            </a:pPr>
            <a:r>
              <a:rPr lang="en-BE" b="1" dirty="0"/>
              <a:t>SDT U</a:t>
            </a:r>
            <a:r>
              <a:rPr lang="en-US" b="1" dirty="0"/>
              <a:t>l</a:t>
            </a:r>
            <a:r>
              <a:rPr lang="en-BE" b="1" dirty="0" err="1"/>
              <a:t>trasound</a:t>
            </a:r>
            <a:r>
              <a:rPr lang="en-BE" b="1" dirty="0"/>
              <a:t> Power user certificate</a:t>
            </a:r>
          </a:p>
          <a:p>
            <a:pPr lvl="1">
              <a:spcBef>
                <a:spcPts val="600"/>
              </a:spcBef>
            </a:pPr>
            <a:r>
              <a:rPr lang="en-BE" b="1" dirty="0"/>
              <a:t>In the expanded version (more hours) CAT I certificate</a:t>
            </a:r>
          </a:p>
          <a:p>
            <a:pPr>
              <a:spcBef>
                <a:spcPts val="600"/>
              </a:spcBef>
            </a:pPr>
            <a:endParaRPr lang="en-BE" b="1" dirty="0"/>
          </a:p>
          <a:p>
            <a:pPr>
              <a:spcBef>
                <a:spcPts val="600"/>
              </a:spcBef>
            </a:pPr>
            <a:r>
              <a:rPr lang="en-BE" b="1" dirty="0"/>
              <a:t>Does this make your life easier?</a:t>
            </a:r>
          </a:p>
          <a:p>
            <a:pPr marL="0" indent="0">
              <a:spcBef>
                <a:spcPts val="600"/>
              </a:spcBef>
              <a:buNone/>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18</a:t>
            </a:fld>
            <a:endParaRPr lang="fr-BE"/>
          </a:p>
        </p:txBody>
      </p:sp>
    </p:spTree>
    <p:extLst>
      <p:ext uri="{BB962C8B-B14F-4D97-AF65-F5344CB8AC3E}">
        <p14:creationId xmlns:p14="http://schemas.microsoft.com/office/powerpoint/2010/main" val="199642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r>
              <a:rPr lang="en-US" b="1" dirty="0"/>
              <a:t>SDT-IMCS Ultrasound Marine Power User</a:t>
            </a:r>
          </a:p>
          <a:p>
            <a:pPr marL="0" indent="0">
              <a:spcBef>
                <a:spcPts val="600"/>
              </a:spcBef>
              <a:buNone/>
            </a:pPr>
            <a:endParaRPr lang="en-BE" b="1" dirty="0"/>
          </a:p>
          <a:p>
            <a:pPr>
              <a:spcBef>
                <a:spcPts val="600"/>
              </a:spcBef>
            </a:pPr>
            <a:r>
              <a:rPr lang="en-BE" b="1" dirty="0"/>
              <a:t>Is a version adjusted to the marine sector</a:t>
            </a:r>
          </a:p>
          <a:p>
            <a:pPr marL="0" indent="0">
              <a:spcBef>
                <a:spcPts val="600"/>
              </a:spcBef>
              <a:buNone/>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19</a:t>
            </a:fld>
            <a:endParaRPr lang="fr-BE"/>
          </a:p>
        </p:txBody>
      </p:sp>
    </p:spTree>
    <p:extLst>
      <p:ext uri="{BB962C8B-B14F-4D97-AF65-F5344CB8AC3E}">
        <p14:creationId xmlns:p14="http://schemas.microsoft.com/office/powerpoint/2010/main" val="16389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8">
            <a:extLst>
              <a:ext uri="{FF2B5EF4-FFF2-40B4-BE49-F238E27FC236}">
                <a16:creationId xmlns:a16="http://schemas.microsoft.com/office/drawing/2014/main" id="{46EF95D7-6D7A-E08A-DB7F-17E6DE6A6C2C}"/>
              </a:ext>
            </a:extLst>
          </p:cNvPr>
          <p:cNvSpPr>
            <a:spLocks noGrp="1"/>
          </p:cNvSpPr>
          <p:nvPr>
            <p:ph type="subTitle" idx="4294967295"/>
          </p:nvPr>
        </p:nvSpPr>
        <p:spPr>
          <a:xfrm>
            <a:off x="4167808" y="1510748"/>
            <a:ext cx="5623891" cy="3273977"/>
          </a:xfrm>
          <a:prstGeom prst="rect">
            <a:avLst/>
          </a:prstGeom>
        </p:spPr>
        <p:txBody>
          <a:bodyPr/>
          <a:lstStyle/>
          <a:p>
            <a:pPr marL="571500" indent="-571500" algn="l">
              <a:buFont typeface="Arial" panose="020B0604020202020204" pitchFamily="34" charset="0"/>
              <a:buChar char="•"/>
            </a:pPr>
            <a:endParaRPr lang="en-BE" sz="4000" dirty="0"/>
          </a:p>
          <a:p>
            <a:pPr marL="571500" indent="-571500" algn="l">
              <a:buFont typeface="Arial" panose="020B0604020202020204" pitchFamily="34" charset="0"/>
              <a:buChar char="•"/>
            </a:pPr>
            <a:r>
              <a:rPr lang="en-BE" sz="4000" b="1" dirty="0">
                <a:solidFill>
                  <a:schemeClr val="bg1"/>
                </a:solidFill>
              </a:rPr>
              <a:t>Our offer</a:t>
            </a:r>
          </a:p>
          <a:p>
            <a:pPr marL="571500" indent="-571500" algn="l">
              <a:buFont typeface="Arial" panose="020B0604020202020204" pitchFamily="34" charset="0"/>
              <a:buChar char="•"/>
            </a:pPr>
            <a:r>
              <a:rPr lang="en-BE" sz="4000" b="1" dirty="0">
                <a:solidFill>
                  <a:schemeClr val="bg1"/>
                </a:solidFill>
              </a:rPr>
              <a:t>Get involved</a:t>
            </a:r>
          </a:p>
        </p:txBody>
      </p:sp>
      <p:sp>
        <p:nvSpPr>
          <p:cNvPr id="3" name="Subtitle 8">
            <a:extLst>
              <a:ext uri="{FF2B5EF4-FFF2-40B4-BE49-F238E27FC236}">
                <a16:creationId xmlns:a16="http://schemas.microsoft.com/office/drawing/2014/main" id="{51610F4B-F1A1-73B1-21FF-DB1E91312AD4}"/>
              </a:ext>
            </a:extLst>
          </p:cNvPr>
          <p:cNvSpPr txBox="1">
            <a:spLocks/>
          </p:cNvSpPr>
          <p:nvPr/>
        </p:nvSpPr>
        <p:spPr>
          <a:xfrm>
            <a:off x="1199456" y="512677"/>
            <a:ext cx="9793088" cy="792088"/>
          </a:xfrm>
          <a:prstGeom prst="rect">
            <a:avLst/>
          </a:prstGeom>
        </p:spPr>
        <p:txBody>
          <a:bodyPr wrap="square" lIns="0" tIns="0" rIns="0" bIns="0" anchor="t" anchorCtr="0">
            <a:noAutofit/>
          </a:bodyPr>
          <a:lstStyle>
            <a:lvl1pPr marL="0" indent="0" algn="ctr" defTabSz="1125444" rtl="0" eaLnBrk="1" latinLnBrk="0" hangingPunct="1">
              <a:spcBef>
                <a:spcPct val="20000"/>
              </a:spcBef>
              <a:buClr>
                <a:srgbClr val="E57725"/>
              </a:buClr>
              <a:buFont typeface="Arial" panose="020B0604020202020204" pitchFamily="34" charset="0"/>
              <a:buNone/>
              <a:defRPr sz="9600" b="0" kern="1200">
                <a:solidFill>
                  <a:schemeClr val="bg1"/>
                </a:solidFill>
                <a:latin typeface="Myriad Pro" pitchFamily="34" charset="0"/>
                <a:ea typeface="+mn-ea"/>
                <a:cs typeface="+mn-cs"/>
              </a:defRPr>
            </a:lvl1pPr>
            <a:lvl2pPr marL="562722" indent="0" algn="ctr" defTabSz="1125444" rtl="0" eaLnBrk="1" latinLnBrk="0" hangingPunct="1">
              <a:spcBef>
                <a:spcPct val="20000"/>
              </a:spcBef>
              <a:buFont typeface="Arial" panose="020B0604020202020204" pitchFamily="34" charset="0"/>
              <a:buNone/>
              <a:defRPr sz="3446" kern="1200">
                <a:solidFill>
                  <a:schemeClr val="tx1">
                    <a:tint val="75000"/>
                  </a:schemeClr>
                </a:solidFill>
                <a:latin typeface="+mn-lt"/>
                <a:ea typeface="+mn-ea"/>
                <a:cs typeface="+mn-cs"/>
              </a:defRPr>
            </a:lvl2pPr>
            <a:lvl3pPr marL="1125444" indent="0" algn="ctr" defTabSz="1125444" rtl="0" eaLnBrk="1" latinLnBrk="0" hangingPunct="1">
              <a:spcBef>
                <a:spcPct val="20000"/>
              </a:spcBef>
              <a:buFont typeface="Arial" panose="020B0604020202020204" pitchFamily="34" charset="0"/>
              <a:buNone/>
              <a:defRPr sz="2954" kern="1200">
                <a:solidFill>
                  <a:schemeClr val="tx1">
                    <a:tint val="75000"/>
                  </a:schemeClr>
                </a:solidFill>
                <a:latin typeface="+mn-lt"/>
                <a:ea typeface="+mn-ea"/>
                <a:cs typeface="+mn-cs"/>
              </a:defRPr>
            </a:lvl3pPr>
            <a:lvl4pPr marL="1688165"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4pPr>
            <a:lvl5pPr marL="2250887"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5pPr>
            <a:lvl6pPr marL="2813609"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6pPr>
            <a:lvl7pPr marL="3376331"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7pPr>
            <a:lvl8pPr marL="3939052"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8pPr>
            <a:lvl9pPr marL="4501774"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9pPr>
          </a:lstStyle>
          <a:p>
            <a:r>
              <a:rPr lang="en-BE" sz="4800" b="1" dirty="0">
                <a:solidFill>
                  <a:srgbClr val="FFCC00"/>
                </a:solidFill>
              </a:rPr>
              <a:t>AGENDA</a:t>
            </a:r>
          </a:p>
        </p:txBody>
      </p:sp>
    </p:spTree>
    <p:extLst>
      <p:ext uri="{BB962C8B-B14F-4D97-AF65-F5344CB8AC3E}">
        <p14:creationId xmlns:p14="http://schemas.microsoft.com/office/powerpoint/2010/main" val="1496440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r>
              <a:rPr lang="en-US" b="1" dirty="0"/>
              <a:t>L</a:t>
            </a:r>
            <a:r>
              <a:rPr lang="en-BE" b="1" dirty="0" err="1"/>
              <a:t>UBExpert</a:t>
            </a:r>
            <a:r>
              <a:rPr lang="en-BE" b="1" dirty="0"/>
              <a:t> Implementation Master Class </a:t>
            </a:r>
          </a:p>
          <a:p>
            <a:r>
              <a:rPr lang="en-BE" b="1" dirty="0"/>
              <a:t>Just as an example ...</a:t>
            </a:r>
          </a:p>
          <a:p>
            <a:endParaRPr lang="en-BE" b="1" dirty="0"/>
          </a:p>
          <a:p>
            <a:endParaRPr lang="en-BE" b="1" dirty="0"/>
          </a:p>
          <a:p>
            <a:endParaRPr lang="en-BE" b="1" dirty="0"/>
          </a:p>
          <a:p>
            <a:endParaRPr lang="en-BE" b="1" dirty="0"/>
          </a:p>
          <a:p>
            <a:r>
              <a:rPr lang="en-BE" b="1" dirty="0"/>
              <a:t>And the number is growing</a:t>
            </a:r>
          </a:p>
          <a:p>
            <a:pPr marL="0" indent="0">
              <a:spcBef>
                <a:spcPts val="600"/>
              </a:spcBef>
              <a:buNone/>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20</a:t>
            </a:fld>
            <a:endParaRPr lang="fr-BE"/>
          </a:p>
        </p:txBody>
      </p:sp>
      <p:pic>
        <p:nvPicPr>
          <p:cNvPr id="3" name="18.01.2024_23.44.05_REC">
            <a:hlinkClick r:id="" action="ppaction://media"/>
            <a:extLst>
              <a:ext uri="{FF2B5EF4-FFF2-40B4-BE49-F238E27FC236}">
                <a16:creationId xmlns:a16="http://schemas.microsoft.com/office/drawing/2014/main" id="{40A1B008-661B-50B8-9E17-2FBE4B4A9724}"/>
              </a:ext>
            </a:extLst>
          </p:cNvPr>
          <p:cNvPicPr>
            <a:picLocks noChangeAspect="1"/>
          </p:cNvPicPr>
          <p:nvPr>
            <a:videoFile r:link="rId1"/>
            <p:extLst>
              <p:ext uri="{DAA4B4D4-6D71-4841-9C94-3DE7FCFB9230}">
                <p14:media xmlns:p14="http://schemas.microsoft.com/office/powerpoint/2010/main" r:embed="rId2">
                  <p14:trim st="4507" end="2917"/>
                </p14:media>
              </p:ext>
            </p:extLst>
          </p:nvPr>
        </p:nvPicPr>
        <p:blipFill>
          <a:blip r:embed="rId4"/>
          <a:stretch>
            <a:fillRect/>
          </a:stretch>
        </p:blipFill>
        <p:spPr>
          <a:xfrm>
            <a:off x="3722042" y="3416700"/>
            <a:ext cx="4603899" cy="2125107"/>
          </a:xfrm>
          <a:prstGeom prst="rect">
            <a:avLst/>
          </a:prstGeom>
        </p:spPr>
      </p:pic>
    </p:spTree>
    <p:extLst>
      <p:ext uri="{BB962C8B-B14F-4D97-AF65-F5344CB8AC3E}">
        <p14:creationId xmlns:p14="http://schemas.microsoft.com/office/powerpoint/2010/main" val="28850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44"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showWhenStopped="0">
                <p:cTn id="1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8">
            <a:extLst>
              <a:ext uri="{FF2B5EF4-FFF2-40B4-BE49-F238E27FC236}">
                <a16:creationId xmlns:a16="http://schemas.microsoft.com/office/drawing/2014/main" id="{46EF95D7-6D7A-E08A-DB7F-17E6DE6A6C2C}"/>
              </a:ext>
            </a:extLst>
          </p:cNvPr>
          <p:cNvSpPr>
            <a:spLocks noGrp="1"/>
          </p:cNvSpPr>
          <p:nvPr>
            <p:ph type="subTitle" idx="4294967295"/>
          </p:nvPr>
        </p:nvSpPr>
        <p:spPr>
          <a:xfrm>
            <a:off x="4167808" y="1510748"/>
            <a:ext cx="5623891" cy="3273977"/>
          </a:xfrm>
          <a:prstGeom prst="rect">
            <a:avLst/>
          </a:prstGeom>
        </p:spPr>
        <p:txBody>
          <a:bodyPr/>
          <a:lstStyle/>
          <a:p>
            <a:pPr marL="571500" indent="-571500" algn="l">
              <a:buFont typeface="Arial" panose="020B0604020202020204" pitchFamily="34" charset="0"/>
              <a:buChar char="•"/>
            </a:pPr>
            <a:endParaRPr lang="en-BE" sz="4000" dirty="0"/>
          </a:p>
          <a:p>
            <a:pPr marL="571500" indent="-571500" algn="l">
              <a:buFont typeface="Arial" panose="020B0604020202020204" pitchFamily="34" charset="0"/>
              <a:buChar char="•"/>
            </a:pPr>
            <a:r>
              <a:rPr lang="en-BE" sz="4000" b="1" dirty="0">
                <a:solidFill>
                  <a:schemeClr val="bg1"/>
                </a:solidFill>
              </a:rPr>
              <a:t>Our offer</a:t>
            </a:r>
          </a:p>
          <a:p>
            <a:pPr marL="571500" indent="-571500" algn="l">
              <a:buFont typeface="Arial" panose="020B0604020202020204" pitchFamily="34" charset="0"/>
              <a:buChar char="•"/>
            </a:pPr>
            <a:r>
              <a:rPr lang="en-BE" sz="4000" b="1" dirty="0">
                <a:solidFill>
                  <a:srgbClr val="FFCC00"/>
                </a:solidFill>
              </a:rPr>
              <a:t>Get involved</a:t>
            </a:r>
          </a:p>
        </p:txBody>
      </p:sp>
      <p:sp>
        <p:nvSpPr>
          <p:cNvPr id="3" name="Subtitle 8">
            <a:extLst>
              <a:ext uri="{FF2B5EF4-FFF2-40B4-BE49-F238E27FC236}">
                <a16:creationId xmlns:a16="http://schemas.microsoft.com/office/drawing/2014/main" id="{51610F4B-F1A1-73B1-21FF-DB1E91312AD4}"/>
              </a:ext>
            </a:extLst>
          </p:cNvPr>
          <p:cNvSpPr txBox="1">
            <a:spLocks/>
          </p:cNvSpPr>
          <p:nvPr/>
        </p:nvSpPr>
        <p:spPr>
          <a:xfrm>
            <a:off x="1199456" y="512677"/>
            <a:ext cx="9793088" cy="792088"/>
          </a:xfrm>
          <a:prstGeom prst="rect">
            <a:avLst/>
          </a:prstGeom>
        </p:spPr>
        <p:txBody>
          <a:bodyPr wrap="square" lIns="0" tIns="0" rIns="0" bIns="0" anchor="t" anchorCtr="0">
            <a:noAutofit/>
          </a:bodyPr>
          <a:lstStyle>
            <a:lvl1pPr marL="0" indent="0" algn="ctr" defTabSz="1125444" rtl="0" eaLnBrk="1" latinLnBrk="0" hangingPunct="1">
              <a:spcBef>
                <a:spcPct val="20000"/>
              </a:spcBef>
              <a:buClr>
                <a:srgbClr val="E57725"/>
              </a:buClr>
              <a:buFont typeface="Arial" panose="020B0604020202020204" pitchFamily="34" charset="0"/>
              <a:buNone/>
              <a:defRPr sz="9600" b="0" kern="1200">
                <a:solidFill>
                  <a:schemeClr val="bg1"/>
                </a:solidFill>
                <a:latin typeface="Myriad Pro" pitchFamily="34" charset="0"/>
                <a:ea typeface="+mn-ea"/>
                <a:cs typeface="+mn-cs"/>
              </a:defRPr>
            </a:lvl1pPr>
            <a:lvl2pPr marL="562722" indent="0" algn="ctr" defTabSz="1125444" rtl="0" eaLnBrk="1" latinLnBrk="0" hangingPunct="1">
              <a:spcBef>
                <a:spcPct val="20000"/>
              </a:spcBef>
              <a:buFont typeface="Arial" panose="020B0604020202020204" pitchFamily="34" charset="0"/>
              <a:buNone/>
              <a:defRPr sz="3446" kern="1200">
                <a:solidFill>
                  <a:schemeClr val="tx1">
                    <a:tint val="75000"/>
                  </a:schemeClr>
                </a:solidFill>
                <a:latin typeface="+mn-lt"/>
                <a:ea typeface="+mn-ea"/>
                <a:cs typeface="+mn-cs"/>
              </a:defRPr>
            </a:lvl2pPr>
            <a:lvl3pPr marL="1125444" indent="0" algn="ctr" defTabSz="1125444" rtl="0" eaLnBrk="1" latinLnBrk="0" hangingPunct="1">
              <a:spcBef>
                <a:spcPct val="20000"/>
              </a:spcBef>
              <a:buFont typeface="Arial" panose="020B0604020202020204" pitchFamily="34" charset="0"/>
              <a:buNone/>
              <a:defRPr sz="2954" kern="1200">
                <a:solidFill>
                  <a:schemeClr val="tx1">
                    <a:tint val="75000"/>
                  </a:schemeClr>
                </a:solidFill>
                <a:latin typeface="+mn-lt"/>
                <a:ea typeface="+mn-ea"/>
                <a:cs typeface="+mn-cs"/>
              </a:defRPr>
            </a:lvl3pPr>
            <a:lvl4pPr marL="1688165"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4pPr>
            <a:lvl5pPr marL="2250887"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5pPr>
            <a:lvl6pPr marL="2813609"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6pPr>
            <a:lvl7pPr marL="3376331"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7pPr>
            <a:lvl8pPr marL="3939052"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8pPr>
            <a:lvl9pPr marL="4501774"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9pPr>
          </a:lstStyle>
          <a:p>
            <a:r>
              <a:rPr lang="en-BE" sz="4800" b="1" dirty="0">
                <a:solidFill>
                  <a:srgbClr val="FFCC00"/>
                </a:solidFill>
              </a:rPr>
              <a:t>AGENDA</a:t>
            </a:r>
          </a:p>
        </p:txBody>
      </p:sp>
    </p:spTree>
    <p:extLst>
      <p:ext uri="{BB962C8B-B14F-4D97-AF65-F5344CB8AC3E}">
        <p14:creationId xmlns:p14="http://schemas.microsoft.com/office/powerpoint/2010/main" val="377491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GET INVOLVED</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Promote training </a:t>
            </a:r>
          </a:p>
          <a:p>
            <a:pPr lvl="1">
              <a:spcBef>
                <a:spcPts val="600"/>
              </a:spcBef>
            </a:pPr>
            <a:r>
              <a:rPr lang="en-BE" b="1" dirty="0"/>
              <a:t>Does this help you?</a:t>
            </a:r>
          </a:p>
          <a:p>
            <a:pPr>
              <a:spcBef>
                <a:spcPts val="600"/>
              </a:spcBef>
            </a:pPr>
            <a:r>
              <a:rPr lang="en-BE" b="1" dirty="0"/>
              <a:t>Sell training as a highly important product</a:t>
            </a:r>
          </a:p>
          <a:p>
            <a:pPr lvl="1">
              <a:spcBef>
                <a:spcPts val="600"/>
              </a:spcBef>
            </a:pPr>
            <a:r>
              <a:rPr lang="en-US" b="1" dirty="0"/>
              <a:t>Does this help you?</a:t>
            </a:r>
          </a:p>
          <a:p>
            <a:pPr>
              <a:spcBef>
                <a:spcPts val="600"/>
              </a:spcBef>
            </a:pPr>
            <a:r>
              <a:rPr lang="en-BE" b="1" dirty="0"/>
              <a:t>Become a trainer</a:t>
            </a:r>
          </a:p>
          <a:p>
            <a:pPr lvl="1">
              <a:spcBef>
                <a:spcPts val="600"/>
              </a:spcBef>
            </a:pPr>
            <a:r>
              <a:rPr lang="en-US" b="1" dirty="0"/>
              <a:t>Does this help you?</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22</a:t>
            </a:fld>
            <a:endParaRPr lang="fr-BE"/>
          </a:p>
        </p:txBody>
      </p:sp>
    </p:spTree>
    <p:extLst>
      <p:ext uri="{BB962C8B-B14F-4D97-AF65-F5344CB8AC3E}">
        <p14:creationId xmlns:p14="http://schemas.microsoft.com/office/powerpoint/2010/main" val="124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GET INVOLVED</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Become a trainer</a:t>
            </a:r>
          </a:p>
          <a:p>
            <a:pPr>
              <a:spcBef>
                <a:spcPts val="600"/>
              </a:spcBef>
            </a:pPr>
            <a:r>
              <a:rPr lang="en-BE" b="1" dirty="0"/>
              <a:t>If you qualify, we now offer this as an opportunity</a:t>
            </a:r>
          </a:p>
          <a:p>
            <a:pPr>
              <a:spcBef>
                <a:spcPts val="600"/>
              </a:spcBef>
            </a:pPr>
            <a:endParaRPr lang="en-BE" b="1" dirty="0"/>
          </a:p>
          <a:p>
            <a:pPr>
              <a:spcBef>
                <a:spcPts val="600"/>
              </a:spcBef>
            </a:pPr>
            <a:r>
              <a:rPr lang="en-BE" b="1" dirty="0"/>
              <a:t>Strengthen your position on the market</a:t>
            </a:r>
          </a:p>
          <a:p>
            <a:pPr lvl="1">
              <a:spcBef>
                <a:spcPts val="600"/>
              </a:spcBef>
            </a:pPr>
            <a:r>
              <a:rPr lang="en-BE" b="1" dirty="0"/>
              <a:t>You promote the solution</a:t>
            </a:r>
          </a:p>
          <a:p>
            <a:pPr lvl="1">
              <a:spcBef>
                <a:spcPts val="600"/>
              </a:spcBef>
            </a:pPr>
            <a:r>
              <a:rPr lang="en-BE" b="1" dirty="0"/>
              <a:t>You present and demonstrate</a:t>
            </a:r>
          </a:p>
          <a:p>
            <a:pPr lvl="1">
              <a:spcBef>
                <a:spcPts val="600"/>
              </a:spcBef>
            </a:pPr>
            <a:r>
              <a:rPr lang="en-BE" b="1" dirty="0"/>
              <a:t>You sell</a:t>
            </a:r>
          </a:p>
          <a:p>
            <a:pPr lvl="1">
              <a:spcBef>
                <a:spcPts val="600"/>
              </a:spcBef>
            </a:pPr>
            <a:r>
              <a:rPr lang="en-BE" b="1" dirty="0"/>
              <a:t>You train</a:t>
            </a:r>
          </a:p>
          <a:p>
            <a:pPr>
              <a:spcBef>
                <a:spcPts val="600"/>
              </a:spcBef>
            </a:pPr>
            <a:r>
              <a:rPr lang="en-BE" b="1" dirty="0"/>
              <a:t>Your market will trust you</a:t>
            </a:r>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23</a:t>
            </a:fld>
            <a:endParaRPr lang="fr-BE"/>
          </a:p>
        </p:txBody>
      </p:sp>
    </p:spTree>
    <p:extLst>
      <p:ext uri="{BB962C8B-B14F-4D97-AF65-F5344CB8AC3E}">
        <p14:creationId xmlns:p14="http://schemas.microsoft.com/office/powerpoint/2010/main" val="26163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GET INVOLVED</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Training in local language</a:t>
            </a:r>
          </a:p>
          <a:p>
            <a:pPr lvl="1">
              <a:spcBef>
                <a:spcPts val="600"/>
              </a:spcBef>
            </a:pPr>
            <a:r>
              <a:rPr lang="en-US" b="1" dirty="0"/>
              <a:t>H</a:t>
            </a:r>
            <a:r>
              <a:rPr lang="en-BE" b="1" dirty="0"/>
              <a:t>ow important is this?</a:t>
            </a:r>
          </a:p>
          <a:p>
            <a:pPr>
              <a:spcBef>
                <a:spcPts val="600"/>
              </a:spcBef>
            </a:pPr>
            <a:r>
              <a:rPr lang="en-BE" b="1" dirty="0"/>
              <a:t>Training by a local person</a:t>
            </a:r>
          </a:p>
          <a:p>
            <a:pPr lvl="1">
              <a:spcBef>
                <a:spcPts val="600"/>
              </a:spcBef>
            </a:pPr>
            <a:r>
              <a:rPr lang="en-BE" b="1" dirty="0"/>
              <a:t>How important is this?</a:t>
            </a:r>
          </a:p>
          <a:p>
            <a:pPr>
              <a:spcBef>
                <a:spcPts val="600"/>
              </a:spcBef>
            </a:pPr>
            <a:r>
              <a:rPr lang="en-BE" b="1" dirty="0"/>
              <a:t>Not only a salesman, a trainer</a:t>
            </a:r>
          </a:p>
          <a:p>
            <a:pPr lvl="1">
              <a:spcBef>
                <a:spcPts val="600"/>
              </a:spcBef>
            </a:pPr>
            <a:r>
              <a:rPr lang="en-BE" b="1" dirty="0"/>
              <a:t>Doesn’t it put you in a completely different position?</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24</a:t>
            </a:fld>
            <a:endParaRPr lang="fr-BE"/>
          </a:p>
        </p:txBody>
      </p:sp>
    </p:spTree>
    <p:extLst>
      <p:ext uri="{BB962C8B-B14F-4D97-AF65-F5344CB8AC3E}">
        <p14:creationId xmlns:p14="http://schemas.microsoft.com/office/powerpoint/2010/main" val="1794113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GET INVOLVED</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We are proud of our current LIMC trainers</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25</a:t>
            </a:fld>
            <a:endParaRPr lang="fr-BE"/>
          </a:p>
        </p:txBody>
      </p:sp>
      <p:pic>
        <p:nvPicPr>
          <p:cNvPr id="6" name="Picture 5">
            <a:extLst>
              <a:ext uri="{FF2B5EF4-FFF2-40B4-BE49-F238E27FC236}">
                <a16:creationId xmlns:a16="http://schemas.microsoft.com/office/drawing/2014/main" id="{C740733A-2D7E-44CB-E8BD-22510BCE6354}"/>
              </a:ext>
            </a:extLst>
          </p:cNvPr>
          <p:cNvPicPr>
            <a:picLocks noChangeAspect="1"/>
          </p:cNvPicPr>
          <p:nvPr/>
        </p:nvPicPr>
        <p:blipFill>
          <a:blip r:embed="rId2"/>
          <a:stretch>
            <a:fillRect/>
          </a:stretch>
        </p:blipFill>
        <p:spPr>
          <a:xfrm>
            <a:off x="4288733" y="2158924"/>
            <a:ext cx="3614534" cy="4437111"/>
          </a:xfrm>
          <a:prstGeom prst="rect">
            <a:avLst/>
          </a:prstGeom>
        </p:spPr>
      </p:pic>
    </p:spTree>
    <p:extLst>
      <p:ext uri="{BB962C8B-B14F-4D97-AF65-F5344CB8AC3E}">
        <p14:creationId xmlns:p14="http://schemas.microsoft.com/office/powerpoint/2010/main" val="31274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GET INVOLVED</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We would like to see your name there ...</a:t>
            </a:r>
          </a:p>
          <a:p>
            <a:pPr>
              <a:spcBef>
                <a:spcPts val="600"/>
              </a:spcBef>
            </a:pPr>
            <a:endParaRPr lang="en-BE" b="1" dirty="0"/>
          </a:p>
          <a:p>
            <a:pPr>
              <a:spcBef>
                <a:spcPts val="600"/>
              </a:spcBef>
            </a:pPr>
            <a:r>
              <a:rPr lang="en-BE" b="1" dirty="0"/>
              <a:t>We would like to expand it to Power User training as well</a:t>
            </a:r>
          </a:p>
          <a:p>
            <a:pPr marL="0" indent="0">
              <a:spcBef>
                <a:spcPts val="600"/>
              </a:spcBef>
              <a:buNone/>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26</a:t>
            </a:fld>
            <a:endParaRPr lang="fr-BE"/>
          </a:p>
        </p:txBody>
      </p:sp>
      <p:sp>
        <p:nvSpPr>
          <p:cNvPr id="3" name="Text Placeholder 4">
            <a:extLst>
              <a:ext uri="{FF2B5EF4-FFF2-40B4-BE49-F238E27FC236}">
                <a16:creationId xmlns:a16="http://schemas.microsoft.com/office/drawing/2014/main" id="{9D08F918-FEB4-4724-AF05-13EE516B186F}"/>
              </a:ext>
            </a:extLst>
          </p:cNvPr>
          <p:cNvSpPr txBox="1">
            <a:spLocks/>
          </p:cNvSpPr>
          <p:nvPr/>
        </p:nvSpPr>
        <p:spPr>
          <a:xfrm>
            <a:off x="0" y="4293096"/>
            <a:ext cx="12192000" cy="1656184"/>
          </a:xfrm>
          <a:prstGeom prst="rect">
            <a:avLst/>
          </a:prstGeom>
        </p:spPr>
        <p:txBody>
          <a:bodyPr/>
          <a:lstStyle>
            <a:lvl1pPr marL="330209" indent="-330209" algn="l" defTabSz="1125444" rtl="0" eaLnBrk="1" latinLnBrk="0" hangingPunct="1">
              <a:spcBef>
                <a:spcPts val="600"/>
              </a:spcBef>
              <a:buClr>
                <a:schemeClr val="accent3"/>
              </a:buClr>
              <a:buFont typeface="Arial" panose="020B0604020202020204" pitchFamily="34" charset="0"/>
              <a:buChar char="•"/>
              <a:defRPr sz="3446" kern="1200">
                <a:solidFill>
                  <a:schemeClr val="bg2"/>
                </a:solidFill>
                <a:latin typeface="+mn-lt"/>
                <a:ea typeface="+mn-ea"/>
                <a:cs typeface="+mn-cs"/>
              </a:defRPr>
            </a:lvl1pPr>
            <a:lvl2pPr marL="885115" indent="-322393" algn="l" defTabSz="1125444" rtl="0" eaLnBrk="1" latinLnBrk="0" hangingPunct="1">
              <a:spcBef>
                <a:spcPct val="20000"/>
              </a:spcBef>
              <a:buClr>
                <a:schemeClr val="accent3"/>
              </a:buClr>
              <a:buSzPct val="150000"/>
              <a:buFont typeface="Calibri" panose="020F0502020204030204" pitchFamily="34" charset="0"/>
              <a:buChar char="-"/>
              <a:defRPr sz="2462" kern="1200">
                <a:solidFill>
                  <a:schemeClr val="bg2"/>
                </a:solidFill>
                <a:latin typeface="+mn-lt"/>
                <a:ea typeface="+mn-ea"/>
                <a:cs typeface="+mn-cs"/>
              </a:defRPr>
            </a:lvl2pPr>
            <a:lvl3pPr marL="1406804" indent="-281361" algn="l" defTabSz="1125444" rtl="0" eaLnBrk="1" latinLnBrk="0" hangingPunct="1">
              <a:spcBef>
                <a:spcPct val="20000"/>
              </a:spcBef>
              <a:buClr>
                <a:schemeClr val="accent3"/>
              </a:buClr>
              <a:buSzPct val="150000"/>
              <a:buFont typeface="Calibri" panose="020F0502020204030204" pitchFamily="34" charset="0"/>
              <a:buChar char="-"/>
              <a:defRPr sz="2462" kern="1200">
                <a:solidFill>
                  <a:schemeClr val="bg2"/>
                </a:solidFill>
                <a:latin typeface="+mn-lt"/>
                <a:ea typeface="+mn-ea"/>
                <a:cs typeface="+mn-cs"/>
              </a:defRPr>
            </a:lvl3pPr>
            <a:lvl4pPr marL="1969526" indent="-281361" algn="l" defTabSz="1125444" rtl="0" eaLnBrk="1" latinLnBrk="0" hangingPunct="1">
              <a:spcBef>
                <a:spcPct val="20000"/>
              </a:spcBef>
              <a:buClr>
                <a:schemeClr val="accent3"/>
              </a:buClr>
              <a:buSzPct val="150000"/>
              <a:buFont typeface="Calibri" panose="020F0502020204030204" pitchFamily="34" charset="0"/>
              <a:buChar char="-"/>
              <a:defRPr sz="2462" kern="1200">
                <a:solidFill>
                  <a:schemeClr val="bg2"/>
                </a:solidFill>
                <a:latin typeface="+mn-lt"/>
                <a:ea typeface="+mn-ea"/>
                <a:cs typeface="+mn-cs"/>
              </a:defRPr>
            </a:lvl4pPr>
            <a:lvl5pPr marL="2532248" indent="-281361" algn="l" defTabSz="1125444" rtl="0" eaLnBrk="1" latinLnBrk="0" hangingPunct="1">
              <a:spcBef>
                <a:spcPct val="20000"/>
              </a:spcBef>
              <a:buClr>
                <a:schemeClr val="accent3"/>
              </a:buClr>
              <a:buSzPct val="150000"/>
              <a:buFont typeface="Calibri" panose="020F0502020204030204" pitchFamily="34" charset="0"/>
              <a:buChar char="-"/>
              <a:defRPr sz="2462" kern="1200">
                <a:solidFill>
                  <a:schemeClr val="bg2"/>
                </a:solidFill>
                <a:latin typeface="+mn-lt"/>
                <a:ea typeface="+mn-ea"/>
                <a:cs typeface="+mn-cs"/>
              </a:defRPr>
            </a:lvl5pPr>
            <a:lvl6pPr marL="3094970" indent="-281361" algn="l" defTabSz="1125444" rtl="0" eaLnBrk="1" latinLnBrk="0" hangingPunct="1">
              <a:spcBef>
                <a:spcPct val="20000"/>
              </a:spcBef>
              <a:buFont typeface="Arial" panose="020B0604020202020204"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panose="020B0604020202020204"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panose="020B0604020202020204"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panose="020B0604020202020204" pitchFamily="34" charset="0"/>
              <a:buChar char="•"/>
              <a:defRPr sz="2462" kern="1200">
                <a:solidFill>
                  <a:schemeClr val="tx1"/>
                </a:solidFill>
                <a:latin typeface="+mn-lt"/>
                <a:ea typeface="+mn-ea"/>
                <a:cs typeface="+mn-cs"/>
              </a:defRPr>
            </a:lvl9pPr>
          </a:lstStyle>
          <a:p>
            <a:pPr marL="0" indent="0" algn="ctr">
              <a:buFont typeface="Arial" panose="020B0604020202020204" pitchFamily="34" charset="0"/>
              <a:buNone/>
            </a:pPr>
            <a:endParaRPr lang="en-BE" b="1" dirty="0"/>
          </a:p>
          <a:p>
            <a:pPr marL="0" indent="0" algn="ctr">
              <a:buFont typeface="Arial" panose="020B0604020202020204" pitchFamily="34" charset="0"/>
              <a:buNone/>
            </a:pPr>
            <a:r>
              <a:rPr lang="en-BE" sz="5400" b="1" dirty="0">
                <a:solidFill>
                  <a:srgbClr val="FFCC00"/>
                </a:solidFill>
              </a:rPr>
              <a:t>Get involved!</a:t>
            </a:r>
          </a:p>
        </p:txBody>
      </p:sp>
    </p:spTree>
    <p:extLst>
      <p:ext uri="{BB962C8B-B14F-4D97-AF65-F5344CB8AC3E}">
        <p14:creationId xmlns:p14="http://schemas.microsoft.com/office/powerpoint/2010/main" val="26420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BE" b="1" dirty="0"/>
              <a:t>WHAT DO YOU NEED TO GROW</a:t>
            </a:r>
            <a:endParaRPr lang="fr-BE" dirty="0"/>
          </a:p>
        </p:txBody>
      </p:sp>
      <p:sp>
        <p:nvSpPr>
          <p:cNvPr id="3" name="Subtitle 2"/>
          <p:cNvSpPr>
            <a:spLocks noGrp="1"/>
          </p:cNvSpPr>
          <p:nvPr>
            <p:ph type="subTitle" idx="1"/>
          </p:nvPr>
        </p:nvSpPr>
        <p:spPr/>
        <p:txBody>
          <a:bodyPr lIns="36000"/>
          <a:lstStyle/>
          <a:p>
            <a:r>
              <a:rPr lang="en-BE" dirty="0"/>
              <a:t>We listen</a:t>
            </a:r>
            <a:endParaRPr lang="fr-BE" dirty="0"/>
          </a:p>
        </p:txBody>
      </p:sp>
    </p:spTree>
    <p:extLst>
      <p:ext uri="{BB962C8B-B14F-4D97-AF65-F5344CB8AC3E}">
        <p14:creationId xmlns:p14="http://schemas.microsoft.com/office/powerpoint/2010/main" val="2864050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8">
            <a:extLst>
              <a:ext uri="{FF2B5EF4-FFF2-40B4-BE49-F238E27FC236}">
                <a16:creationId xmlns:a16="http://schemas.microsoft.com/office/drawing/2014/main" id="{6D80E35C-B951-61D6-15A4-1F0541FC459C}"/>
              </a:ext>
            </a:extLst>
          </p:cNvPr>
          <p:cNvSpPr txBox="1">
            <a:spLocks/>
          </p:cNvSpPr>
          <p:nvPr/>
        </p:nvSpPr>
        <p:spPr>
          <a:xfrm>
            <a:off x="1199456" y="512677"/>
            <a:ext cx="9793088" cy="792088"/>
          </a:xfrm>
          <a:prstGeom prst="rect">
            <a:avLst/>
          </a:prstGeom>
        </p:spPr>
        <p:txBody>
          <a:bodyPr wrap="square" lIns="0" tIns="0" rIns="0" bIns="0" anchor="t" anchorCtr="0">
            <a:noAutofit/>
          </a:bodyPr>
          <a:lstStyle>
            <a:lvl1pPr marL="0" indent="0" algn="ctr" defTabSz="1125444" rtl="0" eaLnBrk="1" latinLnBrk="0" hangingPunct="1">
              <a:spcBef>
                <a:spcPct val="20000"/>
              </a:spcBef>
              <a:buClr>
                <a:srgbClr val="E57725"/>
              </a:buClr>
              <a:buFont typeface="Arial" panose="020B0604020202020204" pitchFamily="34" charset="0"/>
              <a:buNone/>
              <a:defRPr sz="9600" b="0" kern="1200">
                <a:solidFill>
                  <a:schemeClr val="bg1"/>
                </a:solidFill>
                <a:latin typeface="Myriad Pro" pitchFamily="34" charset="0"/>
                <a:ea typeface="+mn-ea"/>
                <a:cs typeface="+mn-cs"/>
              </a:defRPr>
            </a:lvl1pPr>
            <a:lvl2pPr marL="562722" indent="0" algn="ctr" defTabSz="1125444" rtl="0" eaLnBrk="1" latinLnBrk="0" hangingPunct="1">
              <a:spcBef>
                <a:spcPct val="20000"/>
              </a:spcBef>
              <a:buFont typeface="Arial" panose="020B0604020202020204" pitchFamily="34" charset="0"/>
              <a:buNone/>
              <a:defRPr sz="3446" kern="1200">
                <a:solidFill>
                  <a:schemeClr val="tx1">
                    <a:tint val="75000"/>
                  </a:schemeClr>
                </a:solidFill>
                <a:latin typeface="+mn-lt"/>
                <a:ea typeface="+mn-ea"/>
                <a:cs typeface="+mn-cs"/>
              </a:defRPr>
            </a:lvl2pPr>
            <a:lvl3pPr marL="1125444" indent="0" algn="ctr" defTabSz="1125444" rtl="0" eaLnBrk="1" latinLnBrk="0" hangingPunct="1">
              <a:spcBef>
                <a:spcPct val="20000"/>
              </a:spcBef>
              <a:buFont typeface="Arial" panose="020B0604020202020204" pitchFamily="34" charset="0"/>
              <a:buNone/>
              <a:defRPr sz="2954" kern="1200">
                <a:solidFill>
                  <a:schemeClr val="tx1">
                    <a:tint val="75000"/>
                  </a:schemeClr>
                </a:solidFill>
                <a:latin typeface="+mn-lt"/>
                <a:ea typeface="+mn-ea"/>
                <a:cs typeface="+mn-cs"/>
              </a:defRPr>
            </a:lvl3pPr>
            <a:lvl4pPr marL="1688165"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4pPr>
            <a:lvl5pPr marL="2250887"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5pPr>
            <a:lvl6pPr marL="2813609"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6pPr>
            <a:lvl7pPr marL="3376331"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7pPr>
            <a:lvl8pPr marL="3939052"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8pPr>
            <a:lvl9pPr marL="4501774"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9pPr>
          </a:lstStyle>
          <a:p>
            <a:r>
              <a:rPr lang="en-BE" sz="4800" b="1" dirty="0">
                <a:solidFill>
                  <a:srgbClr val="FFCC00"/>
                </a:solidFill>
              </a:rPr>
              <a:t>AGENDA</a:t>
            </a:r>
          </a:p>
        </p:txBody>
      </p:sp>
      <p:sp>
        <p:nvSpPr>
          <p:cNvPr id="3" name="Subtitle 8">
            <a:extLst>
              <a:ext uri="{FF2B5EF4-FFF2-40B4-BE49-F238E27FC236}">
                <a16:creationId xmlns:a16="http://schemas.microsoft.com/office/drawing/2014/main" id="{249012AC-90EE-405A-1368-214E79B94B2B}"/>
              </a:ext>
            </a:extLst>
          </p:cNvPr>
          <p:cNvSpPr>
            <a:spLocks noGrp="1"/>
          </p:cNvSpPr>
          <p:nvPr>
            <p:ph type="subTitle" idx="4294967295"/>
          </p:nvPr>
        </p:nvSpPr>
        <p:spPr>
          <a:xfrm>
            <a:off x="1364974" y="974311"/>
            <a:ext cx="9791700" cy="3876675"/>
          </a:xfrm>
          <a:prstGeom prst="rect">
            <a:avLst/>
          </a:prstGeom>
        </p:spPr>
        <p:txBody>
          <a:bodyPr/>
          <a:lstStyle/>
          <a:p>
            <a:pPr marL="571500" indent="-571500" algn="l">
              <a:buFont typeface="Arial" panose="020B0604020202020204" pitchFamily="34" charset="0"/>
              <a:buChar char="•"/>
            </a:pPr>
            <a:endParaRPr lang="en-BE" sz="4000" dirty="0"/>
          </a:p>
          <a:p>
            <a:pPr marL="571500" indent="-571500" algn="l">
              <a:buFont typeface="Arial" panose="020B0604020202020204" pitchFamily="34" charset="0"/>
              <a:buChar char="•"/>
            </a:pPr>
            <a:endParaRPr lang="en-BE" sz="4000" b="1" dirty="0"/>
          </a:p>
          <a:p>
            <a:pPr marL="571500" indent="-571500" algn="l">
              <a:buFont typeface="Arial" panose="020B0604020202020204" pitchFamily="34" charset="0"/>
              <a:buChar char="•"/>
            </a:pPr>
            <a:r>
              <a:rPr lang="en-BE" sz="4000" b="1" dirty="0">
                <a:solidFill>
                  <a:schemeClr val="bg1"/>
                </a:solidFill>
              </a:rPr>
              <a:t>S</a:t>
            </a:r>
            <a:r>
              <a:rPr lang="en-US" sz="4000" b="1" dirty="0" err="1">
                <a:solidFill>
                  <a:schemeClr val="bg1"/>
                </a:solidFill>
              </a:rPr>
              <a:t>i</a:t>
            </a:r>
            <a:r>
              <a:rPr lang="en-BE" sz="4000" b="1" dirty="0" err="1">
                <a:solidFill>
                  <a:schemeClr val="bg1"/>
                </a:solidFill>
              </a:rPr>
              <a:t>mple</a:t>
            </a:r>
            <a:r>
              <a:rPr lang="en-BE" sz="4000" b="1" dirty="0">
                <a:solidFill>
                  <a:schemeClr val="bg1"/>
                </a:solidFill>
              </a:rPr>
              <a:t> agenda, just one question</a:t>
            </a:r>
          </a:p>
        </p:txBody>
      </p:sp>
    </p:spTree>
    <p:extLst>
      <p:ext uri="{BB962C8B-B14F-4D97-AF65-F5344CB8AC3E}">
        <p14:creationId xmlns:p14="http://schemas.microsoft.com/office/powerpoint/2010/main" val="49609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WHAT DO YOU NEED TO GROW?</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endParaRPr lang="en-BE" b="1" dirty="0"/>
          </a:p>
          <a:p>
            <a:pPr>
              <a:spcBef>
                <a:spcPts val="600"/>
              </a:spcBef>
            </a:pPr>
            <a:endParaRPr lang="en-BE" b="1" dirty="0"/>
          </a:p>
          <a:p>
            <a:pPr marL="0" indent="0" algn="ctr">
              <a:spcBef>
                <a:spcPts val="600"/>
              </a:spcBef>
              <a:buNone/>
            </a:pPr>
            <a:r>
              <a:rPr lang="en-BE" sz="6000" b="1" dirty="0"/>
              <a:t>You speak, we listen</a:t>
            </a:r>
            <a:endParaRPr lang="en-US" sz="6000"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29</a:t>
            </a:fld>
            <a:endParaRPr lang="fr-BE"/>
          </a:p>
        </p:txBody>
      </p:sp>
    </p:spTree>
    <p:extLst>
      <p:ext uri="{BB962C8B-B14F-4D97-AF65-F5344CB8AC3E}">
        <p14:creationId xmlns:p14="http://schemas.microsoft.com/office/powerpoint/2010/main" val="1874972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8">
            <a:extLst>
              <a:ext uri="{FF2B5EF4-FFF2-40B4-BE49-F238E27FC236}">
                <a16:creationId xmlns:a16="http://schemas.microsoft.com/office/drawing/2014/main" id="{46EF95D7-6D7A-E08A-DB7F-17E6DE6A6C2C}"/>
              </a:ext>
            </a:extLst>
          </p:cNvPr>
          <p:cNvSpPr>
            <a:spLocks noGrp="1"/>
          </p:cNvSpPr>
          <p:nvPr>
            <p:ph type="subTitle" idx="4294967295"/>
          </p:nvPr>
        </p:nvSpPr>
        <p:spPr>
          <a:xfrm>
            <a:off x="4167808" y="1510748"/>
            <a:ext cx="5623891" cy="3273977"/>
          </a:xfrm>
          <a:prstGeom prst="rect">
            <a:avLst/>
          </a:prstGeom>
        </p:spPr>
        <p:txBody>
          <a:bodyPr/>
          <a:lstStyle/>
          <a:p>
            <a:pPr marL="571500" indent="-571500" algn="l">
              <a:buFont typeface="Arial" panose="020B0604020202020204" pitchFamily="34" charset="0"/>
              <a:buChar char="•"/>
            </a:pPr>
            <a:endParaRPr lang="en-BE" sz="4000" dirty="0"/>
          </a:p>
          <a:p>
            <a:pPr marL="571500" indent="-571500" algn="l">
              <a:buFont typeface="Arial" panose="020B0604020202020204" pitchFamily="34" charset="0"/>
              <a:buChar char="•"/>
            </a:pPr>
            <a:r>
              <a:rPr lang="en-BE" sz="4000" b="1" dirty="0">
                <a:solidFill>
                  <a:srgbClr val="FFCC00"/>
                </a:solidFill>
              </a:rPr>
              <a:t>Our offer</a:t>
            </a:r>
          </a:p>
          <a:p>
            <a:pPr marL="571500" indent="-571500" algn="l">
              <a:buFont typeface="Arial" panose="020B0604020202020204" pitchFamily="34" charset="0"/>
              <a:buChar char="•"/>
            </a:pPr>
            <a:r>
              <a:rPr lang="en-BE" sz="4000" b="1" dirty="0">
                <a:solidFill>
                  <a:schemeClr val="bg1"/>
                </a:solidFill>
              </a:rPr>
              <a:t>Get involved</a:t>
            </a:r>
          </a:p>
        </p:txBody>
      </p:sp>
      <p:sp>
        <p:nvSpPr>
          <p:cNvPr id="3" name="Subtitle 8">
            <a:extLst>
              <a:ext uri="{FF2B5EF4-FFF2-40B4-BE49-F238E27FC236}">
                <a16:creationId xmlns:a16="http://schemas.microsoft.com/office/drawing/2014/main" id="{51610F4B-F1A1-73B1-21FF-DB1E91312AD4}"/>
              </a:ext>
            </a:extLst>
          </p:cNvPr>
          <p:cNvSpPr txBox="1">
            <a:spLocks/>
          </p:cNvSpPr>
          <p:nvPr/>
        </p:nvSpPr>
        <p:spPr>
          <a:xfrm>
            <a:off x="1199456" y="512677"/>
            <a:ext cx="9793088" cy="792088"/>
          </a:xfrm>
          <a:prstGeom prst="rect">
            <a:avLst/>
          </a:prstGeom>
        </p:spPr>
        <p:txBody>
          <a:bodyPr wrap="square" lIns="0" tIns="0" rIns="0" bIns="0" anchor="t" anchorCtr="0">
            <a:noAutofit/>
          </a:bodyPr>
          <a:lstStyle>
            <a:lvl1pPr marL="0" indent="0" algn="ctr" defTabSz="1125444" rtl="0" eaLnBrk="1" latinLnBrk="0" hangingPunct="1">
              <a:spcBef>
                <a:spcPct val="20000"/>
              </a:spcBef>
              <a:buClr>
                <a:srgbClr val="E57725"/>
              </a:buClr>
              <a:buFont typeface="Arial" panose="020B0604020202020204" pitchFamily="34" charset="0"/>
              <a:buNone/>
              <a:defRPr sz="9600" b="0" kern="1200">
                <a:solidFill>
                  <a:schemeClr val="bg1"/>
                </a:solidFill>
                <a:latin typeface="Myriad Pro" pitchFamily="34" charset="0"/>
                <a:ea typeface="+mn-ea"/>
                <a:cs typeface="+mn-cs"/>
              </a:defRPr>
            </a:lvl1pPr>
            <a:lvl2pPr marL="562722" indent="0" algn="ctr" defTabSz="1125444" rtl="0" eaLnBrk="1" latinLnBrk="0" hangingPunct="1">
              <a:spcBef>
                <a:spcPct val="20000"/>
              </a:spcBef>
              <a:buFont typeface="Arial" panose="020B0604020202020204" pitchFamily="34" charset="0"/>
              <a:buNone/>
              <a:defRPr sz="3446" kern="1200">
                <a:solidFill>
                  <a:schemeClr val="tx1">
                    <a:tint val="75000"/>
                  </a:schemeClr>
                </a:solidFill>
                <a:latin typeface="+mn-lt"/>
                <a:ea typeface="+mn-ea"/>
                <a:cs typeface="+mn-cs"/>
              </a:defRPr>
            </a:lvl2pPr>
            <a:lvl3pPr marL="1125444" indent="0" algn="ctr" defTabSz="1125444" rtl="0" eaLnBrk="1" latinLnBrk="0" hangingPunct="1">
              <a:spcBef>
                <a:spcPct val="20000"/>
              </a:spcBef>
              <a:buFont typeface="Arial" panose="020B0604020202020204" pitchFamily="34" charset="0"/>
              <a:buNone/>
              <a:defRPr sz="2954" kern="1200">
                <a:solidFill>
                  <a:schemeClr val="tx1">
                    <a:tint val="75000"/>
                  </a:schemeClr>
                </a:solidFill>
                <a:latin typeface="+mn-lt"/>
                <a:ea typeface="+mn-ea"/>
                <a:cs typeface="+mn-cs"/>
              </a:defRPr>
            </a:lvl3pPr>
            <a:lvl4pPr marL="1688165"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4pPr>
            <a:lvl5pPr marL="2250887"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5pPr>
            <a:lvl6pPr marL="2813609"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6pPr>
            <a:lvl7pPr marL="3376331"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7pPr>
            <a:lvl8pPr marL="3939052"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8pPr>
            <a:lvl9pPr marL="4501774"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9pPr>
          </a:lstStyle>
          <a:p>
            <a:r>
              <a:rPr lang="en-BE" sz="4800" b="1" dirty="0">
                <a:solidFill>
                  <a:srgbClr val="FFCC00"/>
                </a:solidFill>
              </a:rPr>
              <a:t>AGENDA</a:t>
            </a:r>
          </a:p>
        </p:txBody>
      </p:sp>
    </p:spTree>
    <p:extLst>
      <p:ext uri="{BB962C8B-B14F-4D97-AF65-F5344CB8AC3E}">
        <p14:creationId xmlns:p14="http://schemas.microsoft.com/office/powerpoint/2010/main" val="336023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BE" b="1" dirty="0"/>
              <a:t>ELECTRICAL MOTORS CM</a:t>
            </a:r>
            <a:endParaRPr lang="fr-BE" dirty="0"/>
          </a:p>
        </p:txBody>
      </p:sp>
      <p:sp>
        <p:nvSpPr>
          <p:cNvPr id="3" name="Subtitle 2"/>
          <p:cNvSpPr>
            <a:spLocks noGrp="1"/>
          </p:cNvSpPr>
          <p:nvPr>
            <p:ph type="subTitle" idx="1"/>
          </p:nvPr>
        </p:nvSpPr>
        <p:spPr/>
        <p:txBody>
          <a:bodyPr lIns="36000"/>
          <a:lstStyle/>
          <a:p>
            <a:r>
              <a:rPr lang="en-BE" dirty="0"/>
              <a:t>by Mark Gurney</a:t>
            </a:r>
            <a:endParaRPr lang="fr-BE" dirty="0"/>
          </a:p>
        </p:txBody>
      </p:sp>
    </p:spTree>
    <p:extLst>
      <p:ext uri="{BB962C8B-B14F-4D97-AF65-F5344CB8AC3E}">
        <p14:creationId xmlns:p14="http://schemas.microsoft.com/office/powerpoint/2010/main" val="148711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fr-BE" dirty="0"/>
              <a:t>TITLE</a:t>
            </a:r>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US" b="1" dirty="0"/>
              <a:t>Bullets</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31</a:t>
            </a:fld>
            <a:endParaRPr lang="fr-BE"/>
          </a:p>
        </p:txBody>
      </p:sp>
    </p:spTree>
    <p:extLst>
      <p:ext uri="{BB962C8B-B14F-4D97-AF65-F5344CB8AC3E}">
        <p14:creationId xmlns:p14="http://schemas.microsoft.com/office/powerpoint/2010/main" val="356230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BE" b="1" dirty="0"/>
              <a:t>LET’S WRAP IT UP</a:t>
            </a:r>
            <a:endParaRPr lang="fr-BE" dirty="0"/>
          </a:p>
        </p:txBody>
      </p:sp>
      <p:sp>
        <p:nvSpPr>
          <p:cNvPr id="3" name="Subtitle 2"/>
          <p:cNvSpPr>
            <a:spLocks noGrp="1"/>
          </p:cNvSpPr>
          <p:nvPr>
            <p:ph type="subTitle" idx="1"/>
          </p:nvPr>
        </p:nvSpPr>
        <p:spPr/>
        <p:txBody>
          <a:bodyPr lIns="36000"/>
          <a:lstStyle/>
          <a:p>
            <a:r>
              <a:rPr lang="en-BE" dirty="0"/>
              <a:t>With some Q&amp;A included</a:t>
            </a:r>
            <a:endParaRPr lang="fr-BE" dirty="0"/>
          </a:p>
        </p:txBody>
      </p:sp>
    </p:spTree>
    <p:extLst>
      <p:ext uri="{BB962C8B-B14F-4D97-AF65-F5344CB8AC3E}">
        <p14:creationId xmlns:p14="http://schemas.microsoft.com/office/powerpoint/2010/main" val="2942372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CRYSOUND</a:t>
            </a:r>
          </a:p>
          <a:p>
            <a:pPr>
              <a:spcBef>
                <a:spcPts val="600"/>
              </a:spcBef>
            </a:pPr>
            <a:endParaRPr lang="en-BE" b="1" dirty="0"/>
          </a:p>
          <a:p>
            <a:pPr>
              <a:spcBef>
                <a:spcPts val="600"/>
              </a:spcBef>
            </a:pPr>
            <a:r>
              <a:rPr lang="en-BE" b="1" dirty="0"/>
              <a:t>Most of you already have your camera</a:t>
            </a:r>
          </a:p>
          <a:p>
            <a:pPr>
              <a:spcBef>
                <a:spcPts val="600"/>
              </a:spcBef>
            </a:pPr>
            <a:r>
              <a:rPr lang="en-BE" b="1" dirty="0"/>
              <a:t>We believe you </a:t>
            </a:r>
            <a:r>
              <a:rPr lang="en-BE" b="1" dirty="0" err="1"/>
              <a:t>alre</a:t>
            </a:r>
            <a:r>
              <a:rPr lang="en-US" b="1" dirty="0"/>
              <a:t>a</a:t>
            </a:r>
            <a:r>
              <a:rPr lang="en-BE" b="1" dirty="0" err="1"/>
              <a:t>dy</a:t>
            </a:r>
            <a:r>
              <a:rPr lang="en-BE" b="1" dirty="0"/>
              <a:t> know a lot</a:t>
            </a:r>
          </a:p>
          <a:p>
            <a:pPr>
              <a:spcBef>
                <a:spcPts val="600"/>
              </a:spcBef>
            </a:pPr>
            <a:r>
              <a:rPr lang="en-BE" b="1" dirty="0"/>
              <a:t>I hope you feel more confident now</a:t>
            </a:r>
          </a:p>
          <a:p>
            <a:pPr>
              <a:spcBef>
                <a:spcPts val="600"/>
              </a:spcBef>
            </a:pPr>
            <a:endParaRPr lang="en-BE" b="1" dirty="0"/>
          </a:p>
          <a:p>
            <a:pPr>
              <a:spcBef>
                <a:spcPts val="600"/>
              </a:spcBef>
            </a:pPr>
            <a:r>
              <a:rPr lang="en-BE" b="1" dirty="0"/>
              <a:t>We have all it takes to dominate the market!</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072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VIGILANT &amp; </a:t>
            </a:r>
            <a:r>
              <a:rPr lang="en-BE" b="1" dirty="0" err="1"/>
              <a:t>CONMONSense</a:t>
            </a:r>
            <a:endParaRPr lang="en-BE" b="1" dirty="0"/>
          </a:p>
          <a:p>
            <a:pPr>
              <a:spcBef>
                <a:spcPts val="600"/>
              </a:spcBef>
            </a:pPr>
            <a:endParaRPr lang="en-BE" b="1" dirty="0"/>
          </a:p>
          <a:p>
            <a:pPr>
              <a:spcBef>
                <a:spcPts val="600"/>
              </a:spcBef>
            </a:pPr>
            <a:r>
              <a:rPr lang="en-BE" b="1" dirty="0"/>
              <a:t>Important segment of </a:t>
            </a:r>
            <a:r>
              <a:rPr lang="en-BE" b="1" dirty="0" err="1"/>
              <a:t>SDT’s</a:t>
            </a:r>
            <a:r>
              <a:rPr lang="en-BE" b="1" dirty="0"/>
              <a:t> portfolio</a:t>
            </a:r>
          </a:p>
          <a:p>
            <a:pPr>
              <a:spcBef>
                <a:spcPts val="600"/>
              </a:spcBef>
            </a:pPr>
            <a:r>
              <a:rPr lang="en-BE" b="1" dirty="0"/>
              <a:t>Represents a big portion of the market</a:t>
            </a:r>
          </a:p>
          <a:p>
            <a:pPr marL="0" indent="0">
              <a:spcBef>
                <a:spcPts val="600"/>
              </a:spcBef>
              <a:buNone/>
            </a:pPr>
            <a:endParaRPr lang="en-BE" b="1" dirty="0"/>
          </a:p>
          <a:p>
            <a:pPr>
              <a:spcBef>
                <a:spcPts val="600"/>
              </a:spcBef>
            </a:pPr>
            <a:r>
              <a:rPr lang="en-BE" b="1" dirty="0"/>
              <a:t>We hope you feel more confident now</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850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TRAINING</a:t>
            </a:r>
          </a:p>
          <a:p>
            <a:pPr>
              <a:spcBef>
                <a:spcPts val="600"/>
              </a:spcBef>
            </a:pPr>
            <a:endParaRPr lang="en-BE" b="1" dirty="0"/>
          </a:p>
          <a:p>
            <a:pPr>
              <a:spcBef>
                <a:spcPts val="600"/>
              </a:spcBef>
            </a:pPr>
            <a:r>
              <a:rPr lang="en-BE" b="1" dirty="0"/>
              <a:t>Training area is growing, and becoming critical</a:t>
            </a:r>
          </a:p>
          <a:p>
            <a:pPr marL="0" indent="0">
              <a:spcBef>
                <a:spcPts val="600"/>
              </a:spcBef>
              <a:buNone/>
            </a:pPr>
            <a:endParaRPr lang="en-BE" b="1" dirty="0"/>
          </a:p>
          <a:p>
            <a:pPr>
              <a:spcBef>
                <a:spcPts val="600"/>
              </a:spcBef>
            </a:pPr>
            <a:r>
              <a:rPr lang="en-BE" b="1" dirty="0"/>
              <a:t>Get involved!</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855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GROWTH</a:t>
            </a:r>
          </a:p>
          <a:p>
            <a:pPr>
              <a:spcBef>
                <a:spcPts val="600"/>
              </a:spcBef>
            </a:pPr>
            <a:endParaRPr lang="en-BE" b="1" dirty="0"/>
          </a:p>
          <a:p>
            <a:pPr>
              <a:spcBef>
                <a:spcPts val="600"/>
              </a:spcBef>
            </a:pPr>
            <a:r>
              <a:rPr lang="en-BE" b="1" dirty="0"/>
              <a:t>Thank you for your feedback!</a:t>
            </a:r>
          </a:p>
          <a:p>
            <a:pPr>
              <a:spcBef>
                <a:spcPts val="600"/>
              </a:spcBef>
            </a:pPr>
            <a:endParaRPr lang="en-BE" b="1" dirty="0"/>
          </a:p>
          <a:p>
            <a:pPr>
              <a:spcBef>
                <a:spcPts val="600"/>
              </a:spcBef>
            </a:pPr>
            <a:r>
              <a:rPr lang="en-BE" b="1" dirty="0"/>
              <a:t>We’ll do everything possible to give you all the tools</a:t>
            </a:r>
          </a:p>
          <a:p>
            <a:pPr marL="0" indent="0" algn="ctr">
              <a:spcBef>
                <a:spcPts val="600"/>
              </a:spcBef>
              <a:buNone/>
            </a:pPr>
            <a:r>
              <a:rPr lang="en-US" b="1" dirty="0"/>
              <a:t>F</a:t>
            </a:r>
            <a:r>
              <a:rPr lang="en-BE" b="1" dirty="0"/>
              <a:t>or success</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46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EM CM training opportunity</a:t>
            </a:r>
          </a:p>
          <a:p>
            <a:pPr>
              <a:spcBef>
                <a:spcPts val="600"/>
              </a:spcBef>
            </a:pPr>
            <a:endParaRPr lang="en-BE" b="1" dirty="0"/>
          </a:p>
          <a:p>
            <a:pPr>
              <a:spcBef>
                <a:spcPts val="600"/>
              </a:spcBef>
            </a:pPr>
            <a:r>
              <a:rPr lang="en-BE" b="1" dirty="0"/>
              <a:t>As a part of the “Knowledge sells Solutions” approach;</a:t>
            </a:r>
          </a:p>
          <a:p>
            <a:pPr>
              <a:spcBef>
                <a:spcPts val="600"/>
              </a:spcBef>
            </a:pPr>
            <a:endParaRPr lang="en-BE" b="1" dirty="0"/>
          </a:p>
          <a:p>
            <a:pPr>
              <a:spcBef>
                <a:spcPts val="600"/>
              </a:spcBef>
            </a:pPr>
            <a:r>
              <a:rPr lang="en-BE" b="1" dirty="0"/>
              <a:t>We will organize a two-day training with Mark, at SDT</a:t>
            </a:r>
          </a:p>
          <a:p>
            <a:pPr>
              <a:spcBef>
                <a:spcPts val="600"/>
              </a:spcBef>
            </a:pPr>
            <a:endParaRPr lang="en-BE" b="1" dirty="0"/>
          </a:p>
          <a:p>
            <a:pPr>
              <a:spcBef>
                <a:spcPts val="600"/>
              </a:spcBef>
            </a:pPr>
            <a:r>
              <a:rPr lang="en-BE" b="1" dirty="0"/>
              <a:t>Just let us know about your attendance</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06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err="1"/>
              <a:t>LUBExpert</a:t>
            </a:r>
            <a:r>
              <a:rPr lang="en-BE" b="1" dirty="0"/>
              <a:t> ON-GUARD</a:t>
            </a:r>
          </a:p>
          <a:p>
            <a:pPr>
              <a:spcBef>
                <a:spcPts val="600"/>
              </a:spcBef>
            </a:pPr>
            <a:endParaRPr lang="en-BE" b="1" dirty="0"/>
          </a:p>
          <a:p>
            <a:pPr>
              <a:spcBef>
                <a:spcPts val="600"/>
              </a:spcBef>
            </a:pPr>
            <a:r>
              <a:rPr lang="en-BE" b="1" dirty="0"/>
              <a:t>Final part of the complete strategy puzzle</a:t>
            </a:r>
          </a:p>
          <a:p>
            <a:pPr lvl="1">
              <a:spcBef>
                <a:spcPts val="600"/>
              </a:spcBef>
            </a:pPr>
            <a:r>
              <a:rPr lang="en-BE" b="1" dirty="0"/>
              <a:t>ODR (</a:t>
            </a:r>
            <a:r>
              <a:rPr lang="en-BE" b="1" dirty="0" err="1"/>
              <a:t>LUBEChecker</a:t>
            </a:r>
            <a:r>
              <a:rPr lang="en-BE" b="1" dirty="0"/>
              <a:t>)</a:t>
            </a:r>
          </a:p>
          <a:p>
            <a:pPr lvl="1">
              <a:spcBef>
                <a:spcPts val="600"/>
              </a:spcBef>
            </a:pPr>
            <a:r>
              <a:rPr lang="en-BE" b="1" dirty="0"/>
              <a:t>Handheld (</a:t>
            </a:r>
            <a:r>
              <a:rPr lang="en-BE" b="1" dirty="0" err="1"/>
              <a:t>LUBExpert</a:t>
            </a:r>
            <a:r>
              <a:rPr lang="en-BE" b="1" dirty="0"/>
              <a:t>)</a:t>
            </a:r>
          </a:p>
          <a:p>
            <a:pPr lvl="1">
              <a:spcBef>
                <a:spcPts val="600"/>
              </a:spcBef>
            </a:pPr>
            <a:r>
              <a:rPr lang="en-BE" b="1" dirty="0"/>
              <a:t>Online (</a:t>
            </a:r>
            <a:r>
              <a:rPr lang="en-BE" b="1" dirty="0" err="1"/>
              <a:t>LUBExpert</a:t>
            </a:r>
            <a:r>
              <a:rPr lang="en-BE" b="1" dirty="0"/>
              <a:t> ON-GUARD)</a:t>
            </a:r>
          </a:p>
          <a:p>
            <a:pPr>
              <a:spcBef>
                <a:spcPts val="600"/>
              </a:spcBef>
            </a:pPr>
            <a:r>
              <a:rPr lang="en-BE" b="1" dirty="0"/>
              <a:t>You attended a pre-launch training, to make you ready</a:t>
            </a:r>
          </a:p>
          <a:p>
            <a:pPr lvl="1">
              <a:spcBef>
                <a:spcPts val="600"/>
              </a:spcBef>
            </a:pPr>
            <a:r>
              <a:rPr lang="en-BE" b="1" dirty="0"/>
              <a:t>To make you </a:t>
            </a:r>
            <a:r>
              <a:rPr lang="en-BE" b="1" u="sng" dirty="0">
                <a:solidFill>
                  <a:srgbClr val="FF0000"/>
                </a:solidFill>
              </a:rPr>
              <a:t>COMPETENT</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161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err="1"/>
              <a:t>LUBExpert</a:t>
            </a:r>
            <a:r>
              <a:rPr lang="en-BE" b="1" dirty="0"/>
              <a:t> ON-GUARD DEMO KIT</a:t>
            </a:r>
          </a:p>
          <a:p>
            <a:pPr>
              <a:spcBef>
                <a:spcPts val="600"/>
              </a:spcBef>
            </a:pPr>
            <a:endParaRPr lang="en-BE" b="1" dirty="0"/>
          </a:p>
          <a:p>
            <a:pPr>
              <a:spcBef>
                <a:spcPts val="600"/>
              </a:spcBef>
            </a:pPr>
            <a:r>
              <a:rPr lang="en-BE" b="1" dirty="0"/>
              <a:t>Is es</a:t>
            </a:r>
            <a:r>
              <a:rPr lang="en-US" b="1" dirty="0"/>
              <a:t>s</a:t>
            </a:r>
            <a:r>
              <a:rPr lang="en-BE" b="1" dirty="0" err="1"/>
              <a:t>ential</a:t>
            </a:r>
            <a:r>
              <a:rPr lang="en-BE" b="1" dirty="0"/>
              <a:t> for the moment of launch</a:t>
            </a:r>
          </a:p>
          <a:p>
            <a:pPr lvl="1">
              <a:spcBef>
                <a:spcPts val="600"/>
              </a:spcBef>
            </a:pPr>
            <a:r>
              <a:rPr lang="en-US" b="1" dirty="0"/>
              <a:t>T</a:t>
            </a:r>
            <a:r>
              <a:rPr lang="en-BE" b="1" dirty="0"/>
              <a:t>o make you </a:t>
            </a:r>
            <a:r>
              <a:rPr lang="en-BE" b="1" u="sng" dirty="0">
                <a:solidFill>
                  <a:srgbClr val="FF0000"/>
                </a:solidFill>
              </a:rPr>
              <a:t>CAPABLE</a:t>
            </a:r>
          </a:p>
          <a:p>
            <a:pPr>
              <a:spcBef>
                <a:spcPts val="600"/>
              </a:spcBef>
            </a:pPr>
            <a:endParaRPr lang="en-BE" b="1" dirty="0"/>
          </a:p>
          <a:p>
            <a:pPr>
              <a:spcBef>
                <a:spcPts val="600"/>
              </a:spcBef>
            </a:pPr>
            <a:r>
              <a:rPr lang="en-US" b="1" dirty="0"/>
              <a:t>I</a:t>
            </a:r>
            <a:r>
              <a:rPr lang="en-BE" b="1" dirty="0"/>
              <a:t>t is critical to have a demo kit to be part of the launch</a:t>
            </a:r>
          </a:p>
          <a:p>
            <a:pPr marL="0" indent="0">
              <a:spcBef>
                <a:spcPts val="600"/>
              </a:spcBef>
              <a:buNone/>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189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SDT Ultrasound S</a:t>
            </a:r>
            <a:r>
              <a:rPr lang="en-US" b="1" dirty="0"/>
              <a:t>o</a:t>
            </a:r>
            <a:r>
              <a:rPr lang="en-BE" b="1" dirty="0" err="1"/>
              <a:t>lutions</a:t>
            </a:r>
            <a:r>
              <a:rPr lang="en-BE" b="1" dirty="0"/>
              <a:t> </a:t>
            </a:r>
          </a:p>
          <a:p>
            <a:pPr>
              <a:spcBef>
                <a:spcPts val="600"/>
              </a:spcBef>
            </a:pPr>
            <a:r>
              <a:rPr lang="en-BE" b="1" dirty="0"/>
              <a:t>With emphasis on SOLUTIONS</a:t>
            </a:r>
          </a:p>
          <a:p>
            <a:pPr lvl="1">
              <a:spcBef>
                <a:spcPts val="600"/>
              </a:spcBef>
            </a:pPr>
            <a:r>
              <a:rPr lang="en-BE" b="1" dirty="0"/>
              <a:t>Means:</a:t>
            </a:r>
          </a:p>
          <a:p>
            <a:pPr lvl="2">
              <a:spcBef>
                <a:spcPts val="600"/>
              </a:spcBef>
            </a:pPr>
            <a:r>
              <a:rPr lang="en-BE" b="1" dirty="0"/>
              <a:t>Hardware</a:t>
            </a:r>
          </a:p>
          <a:p>
            <a:pPr lvl="2">
              <a:spcBef>
                <a:spcPts val="600"/>
              </a:spcBef>
            </a:pPr>
            <a:r>
              <a:rPr lang="en-BE" b="1" dirty="0"/>
              <a:t>Software</a:t>
            </a:r>
          </a:p>
          <a:p>
            <a:pPr lvl="2">
              <a:spcBef>
                <a:spcPts val="600"/>
              </a:spcBef>
            </a:pPr>
            <a:r>
              <a:rPr lang="en-BE" b="1" dirty="0"/>
              <a:t>Training</a:t>
            </a:r>
          </a:p>
          <a:p>
            <a:pPr lvl="2">
              <a:spcBef>
                <a:spcPts val="600"/>
              </a:spcBef>
            </a:pPr>
            <a:r>
              <a:rPr lang="en-BE" b="1" dirty="0"/>
              <a:t>Support</a:t>
            </a:r>
          </a:p>
          <a:p>
            <a:pPr>
              <a:spcBef>
                <a:spcPts val="600"/>
              </a:spcBef>
            </a:pPr>
            <a:r>
              <a:rPr lang="en-BE" b="1" dirty="0"/>
              <a:t>You miss one element – you miss success</a:t>
            </a:r>
          </a:p>
          <a:p>
            <a:pPr>
              <a:spcBef>
                <a:spcPts val="600"/>
              </a:spcBef>
            </a:pPr>
            <a:r>
              <a:rPr lang="en-BE" b="1" dirty="0"/>
              <a:t>Tell me why!</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4</a:t>
            </a:fld>
            <a:endParaRPr lang="fr-BE"/>
          </a:p>
        </p:txBody>
      </p:sp>
    </p:spTree>
    <p:extLst>
      <p:ext uri="{BB962C8B-B14F-4D97-AF65-F5344CB8AC3E}">
        <p14:creationId xmlns:p14="http://schemas.microsoft.com/office/powerpoint/2010/main" val="201521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OVERVIEW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marL="0" indent="0" algn="ctr">
              <a:spcBef>
                <a:spcPts val="600"/>
              </a:spcBef>
              <a:buNone/>
            </a:pPr>
            <a:endParaRPr lang="en-BE" b="1" dirty="0"/>
          </a:p>
          <a:p>
            <a:pPr marL="0" indent="0" algn="ctr">
              <a:spcBef>
                <a:spcPts val="600"/>
              </a:spcBef>
              <a:buNone/>
            </a:pPr>
            <a:endParaRPr lang="en-BE" b="1" dirty="0"/>
          </a:p>
          <a:p>
            <a:pPr marL="0" indent="0" algn="ctr">
              <a:spcBef>
                <a:spcPts val="600"/>
              </a:spcBef>
              <a:buNone/>
            </a:pPr>
            <a:r>
              <a:rPr lang="en-BE" sz="5400" b="1" dirty="0"/>
              <a:t>Join in!</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822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Q&amp;A </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If there are still some questions ...</a:t>
            </a:r>
          </a:p>
          <a:p>
            <a:pPr>
              <a:spcBef>
                <a:spcPts val="600"/>
              </a:spcBef>
            </a:pPr>
            <a:endParaRPr lang="en-BE" b="1" dirty="0"/>
          </a:p>
          <a:p>
            <a:pPr>
              <a:spcBef>
                <a:spcPts val="600"/>
              </a:spcBef>
            </a:pPr>
            <a:endParaRPr lang="en-BE" b="1" dirty="0"/>
          </a:p>
          <a:p>
            <a:pPr>
              <a:spcBef>
                <a:spcPts val="600"/>
              </a:spcBef>
            </a:pPr>
            <a:r>
              <a:rPr lang="en-BE" b="1" dirty="0"/>
              <a:t>We didn’t do a good job </a:t>
            </a:r>
            <a:r>
              <a:rPr lang="en-BE" b="1" dirty="0">
                <a:sym typeface="Wingdings" panose="05000000000000000000" pitchFamily="2" charset="2"/>
              </a:rPr>
              <a:t></a:t>
            </a:r>
          </a:p>
          <a:p>
            <a:pPr>
              <a:spcBef>
                <a:spcPts val="600"/>
              </a:spcBef>
            </a:pPr>
            <a:endParaRPr lang="en-BE" b="1" dirty="0">
              <a:sym typeface="Wingdings" panose="05000000000000000000" pitchFamily="2" charset="2"/>
            </a:endParaRPr>
          </a:p>
          <a:p>
            <a:pPr>
              <a:spcBef>
                <a:spcPts val="600"/>
              </a:spcBef>
            </a:pPr>
            <a:endParaRPr lang="en-BE" b="1" dirty="0">
              <a:sym typeface="Wingdings" panose="05000000000000000000" pitchFamily="2" charset="2"/>
            </a:endParaRPr>
          </a:p>
          <a:p>
            <a:pPr>
              <a:spcBef>
                <a:spcPts val="600"/>
              </a:spcBef>
            </a:pPr>
            <a:r>
              <a:rPr lang="en-BE" b="1" dirty="0">
                <a:sym typeface="Wingdings" panose="05000000000000000000" pitchFamily="2" charset="2"/>
              </a:rPr>
              <a:t>But go ahead</a:t>
            </a:r>
            <a:r>
              <a:rPr lang="en-BE" b="1" dirty="0"/>
              <a:t> </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689DE-93AF-412C-BCCB-04934BF551E6}" type="slidenum">
              <a:rPr kumimoji="0" lang="fr-BE" sz="147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fr-BE" sz="1477"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descr="Giving a Presentation? 7 Ways to Address their #1 Question | HELLMANN  CAREER CONSULTING">
            <a:extLst>
              <a:ext uri="{FF2B5EF4-FFF2-40B4-BE49-F238E27FC236}">
                <a16:creationId xmlns:a16="http://schemas.microsoft.com/office/drawing/2014/main" id="{0169C439-4A1D-A01F-7B48-7534B264B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2272422"/>
            <a:ext cx="4978524" cy="332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0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8">
            <a:extLst>
              <a:ext uri="{FF2B5EF4-FFF2-40B4-BE49-F238E27FC236}">
                <a16:creationId xmlns:a16="http://schemas.microsoft.com/office/drawing/2014/main" id="{6D80E35C-B951-61D6-15A4-1F0541FC459C}"/>
              </a:ext>
            </a:extLst>
          </p:cNvPr>
          <p:cNvSpPr txBox="1">
            <a:spLocks/>
          </p:cNvSpPr>
          <p:nvPr/>
        </p:nvSpPr>
        <p:spPr>
          <a:xfrm>
            <a:off x="1199456" y="1268760"/>
            <a:ext cx="9793088" cy="792088"/>
          </a:xfrm>
          <a:prstGeom prst="rect">
            <a:avLst/>
          </a:prstGeom>
        </p:spPr>
        <p:txBody>
          <a:bodyPr wrap="square" lIns="0" tIns="0" rIns="0" bIns="0" anchor="t" anchorCtr="0">
            <a:noAutofit/>
          </a:bodyPr>
          <a:lstStyle>
            <a:lvl1pPr marL="0" indent="0" algn="ctr" defTabSz="1125444" rtl="0" eaLnBrk="1" latinLnBrk="0" hangingPunct="1">
              <a:spcBef>
                <a:spcPct val="20000"/>
              </a:spcBef>
              <a:buClr>
                <a:srgbClr val="E57725"/>
              </a:buClr>
              <a:buFont typeface="Arial" panose="020B0604020202020204" pitchFamily="34" charset="0"/>
              <a:buNone/>
              <a:defRPr sz="9600" b="0" kern="1200">
                <a:solidFill>
                  <a:schemeClr val="bg1"/>
                </a:solidFill>
                <a:latin typeface="Myriad Pro" pitchFamily="34" charset="0"/>
                <a:ea typeface="+mn-ea"/>
                <a:cs typeface="+mn-cs"/>
              </a:defRPr>
            </a:lvl1pPr>
            <a:lvl2pPr marL="562722" indent="0" algn="ctr" defTabSz="1125444" rtl="0" eaLnBrk="1" latinLnBrk="0" hangingPunct="1">
              <a:spcBef>
                <a:spcPct val="20000"/>
              </a:spcBef>
              <a:buFont typeface="Arial" panose="020B0604020202020204" pitchFamily="34" charset="0"/>
              <a:buNone/>
              <a:defRPr sz="3446" kern="1200">
                <a:solidFill>
                  <a:schemeClr val="tx1">
                    <a:tint val="75000"/>
                  </a:schemeClr>
                </a:solidFill>
                <a:latin typeface="+mn-lt"/>
                <a:ea typeface="+mn-ea"/>
                <a:cs typeface="+mn-cs"/>
              </a:defRPr>
            </a:lvl2pPr>
            <a:lvl3pPr marL="1125444" indent="0" algn="ctr" defTabSz="1125444" rtl="0" eaLnBrk="1" latinLnBrk="0" hangingPunct="1">
              <a:spcBef>
                <a:spcPct val="20000"/>
              </a:spcBef>
              <a:buFont typeface="Arial" panose="020B0604020202020204" pitchFamily="34" charset="0"/>
              <a:buNone/>
              <a:defRPr sz="2954" kern="1200">
                <a:solidFill>
                  <a:schemeClr val="tx1">
                    <a:tint val="75000"/>
                  </a:schemeClr>
                </a:solidFill>
                <a:latin typeface="+mn-lt"/>
                <a:ea typeface="+mn-ea"/>
                <a:cs typeface="+mn-cs"/>
              </a:defRPr>
            </a:lvl3pPr>
            <a:lvl4pPr marL="1688165"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4pPr>
            <a:lvl5pPr marL="2250887"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5pPr>
            <a:lvl6pPr marL="2813609"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6pPr>
            <a:lvl7pPr marL="3376331"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7pPr>
            <a:lvl8pPr marL="3939052"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8pPr>
            <a:lvl9pPr marL="4501774" indent="0" algn="ctr" defTabSz="1125444" rtl="0" eaLnBrk="1" latinLnBrk="0" hangingPunct="1">
              <a:spcBef>
                <a:spcPct val="20000"/>
              </a:spcBef>
              <a:buFont typeface="Arial" panose="020B0604020202020204" pitchFamily="34" charset="0"/>
              <a:buNone/>
              <a:defRPr sz="2462" kern="1200">
                <a:solidFill>
                  <a:schemeClr val="tx1">
                    <a:tint val="75000"/>
                  </a:schemeClr>
                </a:solidFill>
                <a:latin typeface="+mn-lt"/>
                <a:ea typeface="+mn-ea"/>
                <a:cs typeface="+mn-cs"/>
              </a:defRPr>
            </a:lvl9pPr>
          </a:lstStyle>
          <a:p>
            <a:pPr marL="0" marR="0" lvl="0" indent="0" algn="ctr" defTabSz="1125444" rtl="0" eaLnBrk="1" fontAlgn="auto" latinLnBrk="0" hangingPunct="1">
              <a:lnSpc>
                <a:spcPct val="100000"/>
              </a:lnSpc>
              <a:spcBef>
                <a:spcPct val="20000"/>
              </a:spcBef>
              <a:spcAft>
                <a:spcPts val="0"/>
              </a:spcAft>
              <a:buClr>
                <a:srgbClr val="E57725"/>
              </a:buClr>
              <a:buSzTx/>
              <a:buFont typeface="Arial" panose="020B0604020202020204" pitchFamily="34" charset="0"/>
              <a:buNone/>
              <a:tabLst/>
              <a:defRPr/>
            </a:pPr>
            <a:r>
              <a:rPr kumimoji="0" lang="en-BE" sz="4800" b="1" i="0" u="none" strike="noStrike" kern="1200" cap="none" spc="0" normalizeH="0" baseline="0" noProof="0" dirty="0">
                <a:ln>
                  <a:noFill/>
                </a:ln>
                <a:solidFill>
                  <a:prstClr val="white"/>
                </a:solidFill>
                <a:effectLst/>
                <a:uLnTx/>
                <a:uFillTx/>
                <a:latin typeface="Myriad Pro" pitchFamily="34" charset="0"/>
                <a:ea typeface="+mn-ea"/>
                <a:cs typeface="+mn-cs"/>
              </a:rPr>
              <a:t>Time for hugs an kisses</a:t>
            </a:r>
          </a:p>
        </p:txBody>
      </p:sp>
      <p:sp>
        <p:nvSpPr>
          <p:cNvPr id="3" name="Subtitle 8">
            <a:extLst>
              <a:ext uri="{FF2B5EF4-FFF2-40B4-BE49-F238E27FC236}">
                <a16:creationId xmlns:a16="http://schemas.microsoft.com/office/drawing/2014/main" id="{249012AC-90EE-405A-1368-214E79B94B2B}"/>
              </a:ext>
            </a:extLst>
          </p:cNvPr>
          <p:cNvSpPr>
            <a:spLocks noGrp="1"/>
          </p:cNvSpPr>
          <p:nvPr>
            <p:ph type="subTitle" idx="4294967295"/>
          </p:nvPr>
        </p:nvSpPr>
        <p:spPr>
          <a:xfrm>
            <a:off x="0" y="908050"/>
            <a:ext cx="12192000" cy="3876675"/>
          </a:xfrm>
          <a:prstGeom prst="rect">
            <a:avLst/>
          </a:prstGeom>
        </p:spPr>
        <p:txBody>
          <a:bodyPr/>
          <a:lstStyle/>
          <a:p>
            <a:pPr marL="571500" indent="-571500" algn="l">
              <a:buFont typeface="Arial" panose="020B0604020202020204" pitchFamily="34" charset="0"/>
              <a:buChar char="•"/>
            </a:pPr>
            <a:endParaRPr lang="en-BE" sz="4000" dirty="0"/>
          </a:p>
          <a:p>
            <a:pPr marL="571500" indent="-571500" algn="l">
              <a:buFont typeface="Arial" panose="020B0604020202020204" pitchFamily="34" charset="0"/>
              <a:buChar char="•"/>
            </a:pPr>
            <a:endParaRPr lang="en-BE" sz="4000" b="1" dirty="0"/>
          </a:p>
          <a:p>
            <a:endParaRPr lang="en-BE" sz="4000" b="1" dirty="0"/>
          </a:p>
          <a:p>
            <a:endParaRPr lang="en-BE" sz="4000" b="1" dirty="0"/>
          </a:p>
          <a:p>
            <a:pPr marL="0" indent="0" algn="ctr">
              <a:buNone/>
            </a:pPr>
            <a:r>
              <a:rPr lang="en-BE" sz="4000" b="1" dirty="0">
                <a:solidFill>
                  <a:srgbClr val="FFCC00"/>
                </a:solidFill>
              </a:rPr>
              <a:t>Thank you!</a:t>
            </a:r>
          </a:p>
        </p:txBody>
      </p:sp>
    </p:spTree>
    <p:extLst>
      <p:ext uri="{BB962C8B-B14F-4D97-AF65-F5344CB8AC3E}">
        <p14:creationId xmlns:p14="http://schemas.microsoft.com/office/powerpoint/2010/main" val="118581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If the program fails ...</a:t>
            </a:r>
          </a:p>
          <a:p>
            <a:pPr lvl="1">
              <a:spcBef>
                <a:spcPts val="600"/>
              </a:spcBef>
            </a:pPr>
            <a:r>
              <a:rPr lang="en-BE" b="1" dirty="0"/>
              <a:t>User will never blames himself</a:t>
            </a:r>
          </a:p>
          <a:p>
            <a:pPr lvl="1">
              <a:spcBef>
                <a:spcPts val="600"/>
              </a:spcBef>
            </a:pPr>
            <a:r>
              <a:rPr lang="en-BE" b="1" dirty="0"/>
              <a:t>User will blame the equipment</a:t>
            </a:r>
          </a:p>
          <a:p>
            <a:pPr lvl="1">
              <a:spcBef>
                <a:spcPts val="600"/>
              </a:spcBef>
            </a:pPr>
            <a:r>
              <a:rPr lang="en-BE" b="1" dirty="0"/>
              <a:t>User will blame US (SDT)</a:t>
            </a:r>
          </a:p>
          <a:p>
            <a:pPr>
              <a:spcBef>
                <a:spcPts val="600"/>
              </a:spcBef>
            </a:pPr>
            <a:r>
              <a:rPr lang="en-BE" b="1" dirty="0"/>
              <a:t>That’s understandable</a:t>
            </a:r>
          </a:p>
          <a:p>
            <a:pPr lvl="1">
              <a:spcBef>
                <a:spcPts val="600"/>
              </a:spcBef>
            </a:pPr>
            <a:r>
              <a:rPr lang="en-BE" b="1" dirty="0"/>
              <a:t>Would you blame yourself, or your incompetence?</a:t>
            </a:r>
          </a:p>
          <a:p>
            <a:pPr>
              <a:spcBef>
                <a:spcPts val="600"/>
              </a:spcBef>
            </a:pPr>
            <a:endParaRPr lang="en-BE" b="1" dirty="0"/>
          </a:p>
          <a:p>
            <a:pPr>
              <a:spcBef>
                <a:spcPts val="600"/>
              </a:spcBef>
            </a:pPr>
            <a:r>
              <a:rPr lang="en-BE" b="1" dirty="0"/>
              <a:t>It seems that training is quite important</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5</a:t>
            </a:fld>
            <a:endParaRPr lang="fr-BE"/>
          </a:p>
        </p:txBody>
      </p:sp>
    </p:spTree>
    <p:extLst>
      <p:ext uri="{BB962C8B-B14F-4D97-AF65-F5344CB8AC3E}">
        <p14:creationId xmlns:p14="http://schemas.microsoft.com/office/powerpoint/2010/main" val="18595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Training is, actually, critical</a:t>
            </a:r>
          </a:p>
          <a:p>
            <a:pPr>
              <a:spcBef>
                <a:spcPts val="600"/>
              </a:spcBef>
            </a:pPr>
            <a:r>
              <a:rPr lang="en-BE" b="1" dirty="0"/>
              <a:t>User’s success is our success</a:t>
            </a:r>
          </a:p>
          <a:p>
            <a:pPr lvl="1">
              <a:spcBef>
                <a:spcPts val="600"/>
              </a:spcBef>
            </a:pPr>
            <a:r>
              <a:rPr lang="en-BE" b="1" dirty="0"/>
              <a:t>Not talking about the typical sales phraseology </a:t>
            </a:r>
          </a:p>
          <a:p>
            <a:pPr lvl="1">
              <a:spcBef>
                <a:spcPts val="600"/>
              </a:spcBef>
            </a:pPr>
            <a:r>
              <a:rPr lang="en-BE" b="1" dirty="0"/>
              <a:t>No emotions there</a:t>
            </a:r>
          </a:p>
          <a:p>
            <a:pPr lvl="1">
              <a:spcBef>
                <a:spcPts val="600"/>
              </a:spcBef>
            </a:pPr>
            <a:r>
              <a:rPr lang="en-BE" b="1" dirty="0"/>
              <a:t>No knighthood</a:t>
            </a:r>
          </a:p>
          <a:p>
            <a:pPr>
              <a:spcBef>
                <a:spcPts val="600"/>
              </a:spcBef>
            </a:pPr>
            <a:r>
              <a:rPr lang="en-BE" b="1" dirty="0"/>
              <a:t>Successful user is worry-free sale</a:t>
            </a:r>
          </a:p>
          <a:p>
            <a:pPr>
              <a:spcBef>
                <a:spcPts val="600"/>
              </a:spcBef>
            </a:pPr>
            <a:r>
              <a:rPr lang="en-BE" b="1" dirty="0"/>
              <a:t>Successful user is a </a:t>
            </a:r>
            <a:r>
              <a:rPr lang="en-BE" b="1" u="sng" dirty="0"/>
              <a:t>FREE MARKETING</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6</a:t>
            </a:fld>
            <a:endParaRPr lang="fr-BE"/>
          </a:p>
        </p:txBody>
      </p:sp>
    </p:spTree>
    <p:extLst>
      <p:ext uri="{BB962C8B-B14F-4D97-AF65-F5344CB8AC3E}">
        <p14:creationId xmlns:p14="http://schemas.microsoft.com/office/powerpoint/2010/main" val="202195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Besides that, training is a product</a:t>
            </a:r>
          </a:p>
          <a:p>
            <a:pPr>
              <a:spcBef>
                <a:spcPts val="600"/>
              </a:spcBef>
            </a:pPr>
            <a:endParaRPr lang="en-BE" b="1" dirty="0"/>
          </a:p>
          <a:p>
            <a:pPr>
              <a:spcBef>
                <a:spcPts val="600"/>
              </a:spcBef>
            </a:pPr>
            <a:endParaRPr lang="en-BE" b="1" dirty="0"/>
          </a:p>
          <a:p>
            <a:pPr>
              <a:spcBef>
                <a:spcPts val="600"/>
              </a:spcBef>
            </a:pPr>
            <a:r>
              <a:rPr lang="en-BE" b="1" dirty="0"/>
              <a:t>You sell products, right?</a:t>
            </a:r>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7</a:t>
            </a:fld>
            <a:endParaRPr lang="fr-BE"/>
          </a:p>
        </p:txBody>
      </p:sp>
    </p:spTree>
    <p:extLst>
      <p:ext uri="{BB962C8B-B14F-4D97-AF65-F5344CB8AC3E}">
        <p14:creationId xmlns:p14="http://schemas.microsoft.com/office/powerpoint/2010/main" val="592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Include training as your important product</a:t>
            </a:r>
          </a:p>
          <a:p>
            <a:pPr>
              <a:spcBef>
                <a:spcPts val="600"/>
              </a:spcBef>
            </a:pPr>
            <a:endParaRPr lang="en-BE" b="1" dirty="0"/>
          </a:p>
          <a:p>
            <a:pPr>
              <a:spcBef>
                <a:spcPts val="600"/>
              </a:spcBef>
            </a:pPr>
            <a:r>
              <a:rPr lang="en-BE" b="1" dirty="0"/>
              <a:t>It increases your turnover</a:t>
            </a:r>
          </a:p>
          <a:p>
            <a:pPr>
              <a:spcBef>
                <a:spcPts val="600"/>
              </a:spcBef>
            </a:pPr>
            <a:r>
              <a:rPr lang="en-BE" b="1" dirty="0"/>
              <a:t>It bolsters your success</a:t>
            </a:r>
          </a:p>
          <a:p>
            <a:pPr>
              <a:spcBef>
                <a:spcPts val="600"/>
              </a:spcBef>
            </a:pPr>
            <a:r>
              <a:rPr lang="en-BE" b="1" dirty="0"/>
              <a:t>It puts you in a closer relationship with the user</a:t>
            </a:r>
          </a:p>
          <a:p>
            <a:pPr>
              <a:spcBef>
                <a:spcPts val="600"/>
              </a:spcBef>
            </a:pPr>
            <a:r>
              <a:rPr lang="en-BE" b="1" dirty="0"/>
              <a:t>You learn more</a:t>
            </a:r>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8</a:t>
            </a:fld>
            <a:endParaRPr lang="fr-BE"/>
          </a:p>
        </p:txBody>
      </p:sp>
    </p:spTree>
    <p:extLst>
      <p:ext uri="{BB962C8B-B14F-4D97-AF65-F5344CB8AC3E}">
        <p14:creationId xmlns:p14="http://schemas.microsoft.com/office/powerpoint/2010/main" val="175724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90D8-4058-4DA3-B772-0AE89C973B89}"/>
              </a:ext>
            </a:extLst>
          </p:cNvPr>
          <p:cNvSpPr>
            <a:spLocks noGrp="1"/>
          </p:cNvSpPr>
          <p:nvPr>
            <p:ph type="title"/>
          </p:nvPr>
        </p:nvSpPr>
        <p:spPr/>
        <p:txBody>
          <a:bodyPr tIns="0" bIns="36000">
            <a:normAutofit/>
          </a:bodyPr>
          <a:lstStyle/>
          <a:p>
            <a:pPr>
              <a:lnSpc>
                <a:spcPts val="4800"/>
              </a:lnSpc>
            </a:pPr>
            <a:r>
              <a:rPr lang="en-BE" dirty="0"/>
              <a:t>OUR OFFER</a:t>
            </a:r>
            <a:endParaRPr lang="fr-BE" dirty="0"/>
          </a:p>
        </p:txBody>
      </p:sp>
      <p:sp>
        <p:nvSpPr>
          <p:cNvPr id="5" name="Text Placeholder 4">
            <a:extLst>
              <a:ext uri="{FF2B5EF4-FFF2-40B4-BE49-F238E27FC236}">
                <a16:creationId xmlns:a16="http://schemas.microsoft.com/office/drawing/2014/main" id="{239F540A-73D3-4E50-8C08-04F4B720277F}"/>
              </a:ext>
            </a:extLst>
          </p:cNvPr>
          <p:cNvSpPr>
            <a:spLocks noGrp="1"/>
          </p:cNvSpPr>
          <p:nvPr>
            <p:ph idx="1"/>
          </p:nvPr>
        </p:nvSpPr>
        <p:spPr/>
        <p:txBody>
          <a:bodyPr/>
          <a:lstStyle/>
          <a:p>
            <a:pPr>
              <a:spcBef>
                <a:spcPts val="600"/>
              </a:spcBef>
            </a:pPr>
            <a:r>
              <a:rPr lang="en-BE" b="1" dirty="0"/>
              <a:t>What is on the menu?</a:t>
            </a:r>
          </a:p>
          <a:p>
            <a:pPr>
              <a:spcBef>
                <a:spcPts val="600"/>
              </a:spcBef>
            </a:pPr>
            <a:endParaRPr lang="en-BE" b="1" dirty="0"/>
          </a:p>
          <a:p>
            <a:pPr>
              <a:spcBef>
                <a:spcPts val="600"/>
              </a:spcBef>
            </a:pPr>
            <a:r>
              <a:rPr lang="en-BE" b="1" dirty="0"/>
              <a:t>Lvl1 &amp; Lvl2</a:t>
            </a:r>
          </a:p>
          <a:p>
            <a:pPr>
              <a:spcBef>
                <a:spcPts val="600"/>
              </a:spcBef>
            </a:pPr>
            <a:r>
              <a:rPr lang="en-BE" b="1" dirty="0"/>
              <a:t>CAT I</a:t>
            </a:r>
          </a:p>
          <a:p>
            <a:pPr>
              <a:spcBef>
                <a:spcPts val="600"/>
              </a:spcBef>
            </a:pPr>
            <a:r>
              <a:rPr lang="en-BE" b="1" dirty="0"/>
              <a:t>SDT Ultrasound Power User</a:t>
            </a:r>
          </a:p>
          <a:p>
            <a:pPr>
              <a:spcBef>
                <a:spcPts val="600"/>
              </a:spcBef>
            </a:pPr>
            <a:r>
              <a:rPr lang="en-BE" b="1" dirty="0"/>
              <a:t>SDT-IMCS Ultrasound Marine Power User</a:t>
            </a:r>
          </a:p>
          <a:p>
            <a:pPr>
              <a:spcBef>
                <a:spcPts val="600"/>
              </a:spcBef>
            </a:pPr>
            <a:r>
              <a:rPr lang="en-BE" b="1" dirty="0" err="1"/>
              <a:t>LUBExpert</a:t>
            </a:r>
            <a:r>
              <a:rPr lang="en-BE" b="1" dirty="0"/>
              <a:t> Implementation Master Class</a:t>
            </a:r>
          </a:p>
          <a:p>
            <a:pPr>
              <a:spcBef>
                <a:spcPts val="600"/>
              </a:spcBef>
            </a:pPr>
            <a:endParaRPr lang="en-BE" b="1" dirty="0"/>
          </a:p>
          <a:p>
            <a:pPr>
              <a:spcBef>
                <a:spcPts val="600"/>
              </a:spcBef>
            </a:pPr>
            <a:endParaRPr lang="en-BE" b="1" dirty="0"/>
          </a:p>
          <a:p>
            <a:pPr>
              <a:spcBef>
                <a:spcPts val="600"/>
              </a:spcBef>
            </a:pPr>
            <a:endParaRPr lang="en-BE" b="1" dirty="0"/>
          </a:p>
        </p:txBody>
      </p:sp>
      <p:sp>
        <p:nvSpPr>
          <p:cNvPr id="4" name="Slide Number Placeholder 3">
            <a:extLst>
              <a:ext uri="{FF2B5EF4-FFF2-40B4-BE49-F238E27FC236}">
                <a16:creationId xmlns:a16="http://schemas.microsoft.com/office/drawing/2014/main" id="{8501D37C-9604-4E43-A636-0B905DA4E555}"/>
              </a:ext>
            </a:extLst>
          </p:cNvPr>
          <p:cNvSpPr>
            <a:spLocks noGrp="1"/>
          </p:cNvSpPr>
          <p:nvPr>
            <p:ph type="sldNum" sz="quarter" idx="12"/>
          </p:nvPr>
        </p:nvSpPr>
        <p:spPr/>
        <p:txBody>
          <a:bodyPr/>
          <a:lstStyle/>
          <a:p>
            <a:fld id="{1ED689DE-93AF-412C-BCCB-04934BF551E6}" type="slidenum">
              <a:rPr lang="fr-BE" smtClean="0"/>
              <a:pPr/>
              <a:t>9</a:t>
            </a:fld>
            <a:endParaRPr lang="fr-BE"/>
          </a:p>
        </p:txBody>
      </p:sp>
    </p:spTree>
    <p:extLst>
      <p:ext uri="{BB962C8B-B14F-4D97-AF65-F5344CB8AC3E}">
        <p14:creationId xmlns:p14="http://schemas.microsoft.com/office/powerpoint/2010/main" val="843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YSOUND day 1 - New Template.potx" id="{2A626389-03BD-493A-9FE8-F5BC99F868E1}" vid="{8D37FEB1-8F48-46E1-8C6D-D2A1012C79A1}"/>
    </a:ext>
  </a:extLst>
</a:theme>
</file>

<file path=ppt/theme/theme2.xml><?xml version="1.0" encoding="utf-8"?>
<a:theme xmlns:a="http://schemas.openxmlformats.org/drawingml/2006/main" name="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YSOUND day 1 - New Template.potx" id="{2A626389-03BD-493A-9FE8-F5BC99F868E1}" vid="{D7DB61E6-C480-4A2F-A1FB-5670ED4672BE}"/>
    </a:ext>
  </a:extLst>
</a:theme>
</file>

<file path=ppt/theme/theme3.xml><?xml version="1.0" encoding="utf-8"?>
<a:theme xmlns:a="http://schemas.openxmlformats.org/drawingml/2006/main" name="Background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YSOUND day 1 - New Template.potx" id="{2A626389-03BD-493A-9FE8-F5BC99F868E1}" vid="{EB668939-A60C-49B5-B5A3-A7AB9BAD543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998</Words>
  <Application>Microsoft Office PowerPoint</Application>
  <PresentationFormat>Widescreen</PresentationFormat>
  <Paragraphs>308</Paragraphs>
  <Slides>42</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42</vt:i4>
      </vt:variant>
    </vt:vector>
  </HeadingPairs>
  <TitlesOfParts>
    <vt:vector size="51" baseType="lpstr">
      <vt:lpstr>Aptos</vt:lpstr>
      <vt:lpstr>Aptos Display</vt:lpstr>
      <vt:lpstr>Arial</vt:lpstr>
      <vt:lpstr>Calibri</vt:lpstr>
      <vt:lpstr>Myriad Pro</vt:lpstr>
      <vt:lpstr>Wingdings</vt:lpstr>
      <vt:lpstr>Title Slides</vt:lpstr>
      <vt:lpstr>Slides</vt:lpstr>
      <vt:lpstr>Backgrounds</vt:lpstr>
      <vt:lpstr>SDT TRAINING PORTFOLIO</vt:lpstr>
      <vt:lpstr>PowerPoint Presentation</vt:lpstr>
      <vt:lpstr>PowerPoint Presentation</vt:lpstr>
      <vt:lpstr>OUR OFFER</vt:lpstr>
      <vt:lpstr>OUR OFFER</vt:lpstr>
      <vt:lpstr>OUR OFFER</vt:lpstr>
      <vt:lpstr>OUR OFFER</vt:lpstr>
      <vt:lpstr>OUR OFFER</vt:lpstr>
      <vt:lpstr>OUR OFFER</vt:lpstr>
      <vt:lpstr>OUR OFFER</vt:lpstr>
      <vt:lpstr>OUR OFFER</vt:lpstr>
      <vt:lpstr>OUR OFFER</vt:lpstr>
      <vt:lpstr>OUR OFFER</vt:lpstr>
      <vt:lpstr>OUR OFFER</vt:lpstr>
      <vt:lpstr>OUR OFFER</vt:lpstr>
      <vt:lpstr>OUR OFFER</vt:lpstr>
      <vt:lpstr>OUR OFFER</vt:lpstr>
      <vt:lpstr>OUR OFFER</vt:lpstr>
      <vt:lpstr>OUR OFFER</vt:lpstr>
      <vt:lpstr>OUR OFFER</vt:lpstr>
      <vt:lpstr>PowerPoint Presentation</vt:lpstr>
      <vt:lpstr>GET INVOLVED</vt:lpstr>
      <vt:lpstr>GET INVOLVED</vt:lpstr>
      <vt:lpstr>GET INVOLVED</vt:lpstr>
      <vt:lpstr>GET INVOLVED</vt:lpstr>
      <vt:lpstr>GET INVOLVED</vt:lpstr>
      <vt:lpstr>WHAT DO YOU NEED TO GROW</vt:lpstr>
      <vt:lpstr>PowerPoint Presentation</vt:lpstr>
      <vt:lpstr>WHAT DO YOU NEED TO GROW?</vt:lpstr>
      <vt:lpstr>ELECTRICAL MOTORS CM</vt:lpstr>
      <vt:lpstr>TITLE</vt:lpstr>
      <vt:lpstr>LET’S WRAP IT UP</vt:lpstr>
      <vt:lpstr>OVERVIEW </vt:lpstr>
      <vt:lpstr>OVERVIEW </vt:lpstr>
      <vt:lpstr>OVERVIEW </vt:lpstr>
      <vt:lpstr>OVERVIEW </vt:lpstr>
      <vt:lpstr>OVERVIEW </vt:lpstr>
      <vt:lpstr>OVERVIEW </vt:lpstr>
      <vt:lpstr>OVERVIEW </vt:lpstr>
      <vt:lpstr>OVERVIEW </vt:lpstr>
      <vt:lpstr>Q&amp;A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Benoît DEGRAEVE</dc:creator>
  <cp:lastModifiedBy>Chiara Girardi</cp:lastModifiedBy>
  <cp:revision>228</cp:revision>
  <dcterms:created xsi:type="dcterms:W3CDTF">2020-11-16T07:18:32Z</dcterms:created>
  <dcterms:modified xsi:type="dcterms:W3CDTF">2024-01-24T12:24:23Z</dcterms:modified>
</cp:coreProperties>
</file>